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  <p:sldMasterId id="2147483672" r:id="rId2"/>
  </p:sldMasterIdLst>
  <p:notesMasterIdLst>
    <p:notesMasterId r:id="rId5"/>
  </p:notesMasterIdLst>
  <p:sldIdLst>
    <p:sldId id="256" r:id="rId3"/>
    <p:sldId id="257" r:id="rId4"/>
  </p:sldIdLst>
  <p:sldSz cx="30275213" cy="4280376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471"/>
    <p:restoredTop sz="94660"/>
  </p:normalViewPr>
  <p:slideViewPr>
    <p:cSldViewPr snapToGrid="0">
      <p:cViewPr varScale="1">
        <p:scale>
          <a:sx n="19" d="100"/>
          <a:sy n="19" d="100"/>
        </p:scale>
        <p:origin x="3072" y="2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057E148-FB6F-D64D-A67A-10AD0158CFBA}" type="doc">
      <dgm:prSet loTypeId="urn:microsoft.com/office/officeart/2005/8/layout/equation2" loCatId="" qsTypeId="urn:microsoft.com/office/officeart/2005/8/quickstyle/simple1" qsCatId="simple" csTypeId="urn:microsoft.com/office/officeart/2005/8/colors/accent0_2" csCatId="mainScheme" phldr="0"/>
      <dgm:spPr/>
    </dgm:pt>
    <dgm:pt modelId="{A1EB20BD-E46E-F943-94F8-F3ECE8496B3A}">
      <dgm:prSet phldrT="[Texte]" phldr="1"/>
      <dgm:spPr/>
      <dgm:t>
        <a:bodyPr/>
        <a:lstStyle/>
        <a:p>
          <a:endParaRPr lang="fr-FR"/>
        </a:p>
      </dgm:t>
    </dgm:pt>
    <dgm:pt modelId="{5C1C16ED-749E-E341-B6F5-62F4AD6C84AE}" type="parTrans" cxnId="{8A2A9D39-C456-8F41-AA8F-2DDCE121C93A}">
      <dgm:prSet/>
      <dgm:spPr/>
      <dgm:t>
        <a:bodyPr/>
        <a:lstStyle/>
        <a:p>
          <a:endParaRPr lang="fr-FR"/>
        </a:p>
      </dgm:t>
    </dgm:pt>
    <dgm:pt modelId="{E7512ADF-EF03-EB47-8CBE-FAEAC05BFDC8}" type="sibTrans" cxnId="{8A2A9D39-C456-8F41-AA8F-2DDCE121C93A}">
      <dgm:prSet/>
      <dgm:spPr/>
      <dgm:t>
        <a:bodyPr/>
        <a:lstStyle/>
        <a:p>
          <a:endParaRPr lang="fr-FR"/>
        </a:p>
      </dgm:t>
    </dgm:pt>
    <dgm:pt modelId="{F832015C-BA6D-CE40-A7C5-9809EB3CC3CC}">
      <dgm:prSet phldrT="[Texte]" phldr="1"/>
      <dgm:spPr/>
      <dgm:t>
        <a:bodyPr/>
        <a:lstStyle/>
        <a:p>
          <a:endParaRPr lang="fr-FR"/>
        </a:p>
      </dgm:t>
    </dgm:pt>
    <dgm:pt modelId="{94CC0DEA-3C24-1B4C-AB73-6D881FA103B7}" type="parTrans" cxnId="{0FCADC95-D9FA-B648-AB1B-E7D38A97CAE7}">
      <dgm:prSet/>
      <dgm:spPr/>
      <dgm:t>
        <a:bodyPr/>
        <a:lstStyle/>
        <a:p>
          <a:endParaRPr lang="fr-FR"/>
        </a:p>
      </dgm:t>
    </dgm:pt>
    <dgm:pt modelId="{F218271E-387C-AA4C-8EDE-D94603D399AB}" type="sibTrans" cxnId="{0FCADC95-D9FA-B648-AB1B-E7D38A97CAE7}">
      <dgm:prSet/>
      <dgm:spPr/>
      <dgm:t>
        <a:bodyPr/>
        <a:lstStyle/>
        <a:p>
          <a:endParaRPr lang="fr-FR"/>
        </a:p>
      </dgm:t>
    </dgm:pt>
    <dgm:pt modelId="{5580DF0D-8466-684F-B844-5D9CAF3F1629}">
      <dgm:prSet phldrT="[Texte]" phldr="1"/>
      <dgm:spPr/>
      <dgm:t>
        <a:bodyPr/>
        <a:lstStyle/>
        <a:p>
          <a:endParaRPr lang="fr-FR"/>
        </a:p>
      </dgm:t>
    </dgm:pt>
    <dgm:pt modelId="{4753347C-85B9-6942-BAF8-9F69C49E56FD}" type="parTrans" cxnId="{3CB58656-BC07-5F4E-9A4C-B9623C2EF32D}">
      <dgm:prSet/>
      <dgm:spPr/>
      <dgm:t>
        <a:bodyPr/>
        <a:lstStyle/>
        <a:p>
          <a:endParaRPr lang="fr-FR"/>
        </a:p>
      </dgm:t>
    </dgm:pt>
    <dgm:pt modelId="{E63477D1-B26E-5F42-9589-C170A8D58449}" type="sibTrans" cxnId="{3CB58656-BC07-5F4E-9A4C-B9623C2EF32D}">
      <dgm:prSet/>
      <dgm:spPr/>
      <dgm:t>
        <a:bodyPr/>
        <a:lstStyle/>
        <a:p>
          <a:endParaRPr lang="fr-FR"/>
        </a:p>
      </dgm:t>
    </dgm:pt>
    <dgm:pt modelId="{095AC099-0FBE-D84F-978F-155E7B7732D4}" type="pres">
      <dgm:prSet presAssocID="{2057E148-FB6F-D64D-A67A-10AD0158CFBA}" presName="Name0" presStyleCnt="0">
        <dgm:presLayoutVars>
          <dgm:dir/>
          <dgm:resizeHandles val="exact"/>
        </dgm:presLayoutVars>
      </dgm:prSet>
      <dgm:spPr/>
    </dgm:pt>
    <dgm:pt modelId="{EC32CA5D-8C36-E746-92ED-65CB180895C2}" type="pres">
      <dgm:prSet presAssocID="{2057E148-FB6F-D64D-A67A-10AD0158CFBA}" presName="vNodes" presStyleCnt="0"/>
      <dgm:spPr/>
    </dgm:pt>
    <dgm:pt modelId="{0A4AD9EB-C663-5E44-9F3F-DE23827469FC}" type="pres">
      <dgm:prSet presAssocID="{A1EB20BD-E46E-F943-94F8-F3ECE8496B3A}" presName="node" presStyleLbl="node1" presStyleIdx="0" presStyleCnt="3">
        <dgm:presLayoutVars>
          <dgm:bulletEnabled val="1"/>
        </dgm:presLayoutVars>
      </dgm:prSet>
      <dgm:spPr/>
    </dgm:pt>
    <dgm:pt modelId="{EB54E2E1-A7A2-1D47-8F96-3D7861E3E9DF}" type="pres">
      <dgm:prSet presAssocID="{E7512ADF-EF03-EB47-8CBE-FAEAC05BFDC8}" presName="spacerT" presStyleCnt="0"/>
      <dgm:spPr/>
    </dgm:pt>
    <dgm:pt modelId="{32FD6F40-A26E-4C4C-B641-501E24F1E62B}" type="pres">
      <dgm:prSet presAssocID="{E7512ADF-EF03-EB47-8CBE-FAEAC05BFDC8}" presName="sibTrans" presStyleLbl="sibTrans2D1" presStyleIdx="0" presStyleCnt="2"/>
      <dgm:spPr/>
    </dgm:pt>
    <dgm:pt modelId="{06578961-FFAD-774B-9741-EF5633A9E2D6}" type="pres">
      <dgm:prSet presAssocID="{E7512ADF-EF03-EB47-8CBE-FAEAC05BFDC8}" presName="spacerB" presStyleCnt="0"/>
      <dgm:spPr/>
    </dgm:pt>
    <dgm:pt modelId="{853773BD-464A-754E-A252-DF7B9156A460}" type="pres">
      <dgm:prSet presAssocID="{F832015C-BA6D-CE40-A7C5-9809EB3CC3CC}" presName="node" presStyleLbl="node1" presStyleIdx="1" presStyleCnt="3">
        <dgm:presLayoutVars>
          <dgm:bulletEnabled val="1"/>
        </dgm:presLayoutVars>
      </dgm:prSet>
      <dgm:spPr/>
    </dgm:pt>
    <dgm:pt modelId="{D4A5EEA9-C602-2947-831A-B241223C6C69}" type="pres">
      <dgm:prSet presAssocID="{2057E148-FB6F-D64D-A67A-10AD0158CFBA}" presName="sibTransLast" presStyleLbl="sibTrans2D1" presStyleIdx="1" presStyleCnt="2"/>
      <dgm:spPr/>
    </dgm:pt>
    <dgm:pt modelId="{7B1163C2-6D1D-D24A-A87D-8FC44B2F16C6}" type="pres">
      <dgm:prSet presAssocID="{2057E148-FB6F-D64D-A67A-10AD0158CFBA}" presName="connectorText" presStyleLbl="sibTrans2D1" presStyleIdx="1" presStyleCnt="2"/>
      <dgm:spPr/>
    </dgm:pt>
    <dgm:pt modelId="{C0FBE32A-56F6-9F4A-85B6-A0A88B70A5D8}" type="pres">
      <dgm:prSet presAssocID="{2057E148-FB6F-D64D-A67A-10AD0158CFBA}" presName="lastNode" presStyleLbl="node1" presStyleIdx="2" presStyleCnt="3">
        <dgm:presLayoutVars>
          <dgm:bulletEnabled val="1"/>
        </dgm:presLayoutVars>
      </dgm:prSet>
      <dgm:spPr/>
    </dgm:pt>
  </dgm:ptLst>
  <dgm:cxnLst>
    <dgm:cxn modelId="{E2012F1D-478B-6148-9CA1-0B00CB84F29E}" type="presOf" srcId="{F218271E-387C-AA4C-8EDE-D94603D399AB}" destId="{7B1163C2-6D1D-D24A-A87D-8FC44B2F16C6}" srcOrd="1" destOrd="0" presId="urn:microsoft.com/office/officeart/2005/8/layout/equation2"/>
    <dgm:cxn modelId="{70207136-A867-E54B-9878-587CFAC77CAC}" type="presOf" srcId="{5580DF0D-8466-684F-B844-5D9CAF3F1629}" destId="{C0FBE32A-56F6-9F4A-85B6-A0A88B70A5D8}" srcOrd="0" destOrd="0" presId="urn:microsoft.com/office/officeart/2005/8/layout/equation2"/>
    <dgm:cxn modelId="{8A2A9D39-C456-8F41-AA8F-2DDCE121C93A}" srcId="{2057E148-FB6F-D64D-A67A-10AD0158CFBA}" destId="{A1EB20BD-E46E-F943-94F8-F3ECE8496B3A}" srcOrd="0" destOrd="0" parTransId="{5C1C16ED-749E-E341-B6F5-62F4AD6C84AE}" sibTransId="{E7512ADF-EF03-EB47-8CBE-FAEAC05BFDC8}"/>
    <dgm:cxn modelId="{4FD85D41-093D-E049-9D25-3D1B330198DF}" type="presOf" srcId="{A1EB20BD-E46E-F943-94F8-F3ECE8496B3A}" destId="{0A4AD9EB-C663-5E44-9F3F-DE23827469FC}" srcOrd="0" destOrd="0" presId="urn:microsoft.com/office/officeart/2005/8/layout/equation2"/>
    <dgm:cxn modelId="{3CB58656-BC07-5F4E-9A4C-B9623C2EF32D}" srcId="{2057E148-FB6F-D64D-A67A-10AD0158CFBA}" destId="{5580DF0D-8466-684F-B844-5D9CAF3F1629}" srcOrd="2" destOrd="0" parTransId="{4753347C-85B9-6942-BAF8-9F69C49E56FD}" sibTransId="{E63477D1-B26E-5F42-9589-C170A8D58449}"/>
    <dgm:cxn modelId="{E50F3D5B-59C2-9A44-82B3-2F4E0B231E5B}" type="presOf" srcId="{F832015C-BA6D-CE40-A7C5-9809EB3CC3CC}" destId="{853773BD-464A-754E-A252-DF7B9156A460}" srcOrd="0" destOrd="0" presId="urn:microsoft.com/office/officeart/2005/8/layout/equation2"/>
    <dgm:cxn modelId="{F81AAF7D-E8A7-5E4C-873D-1A85BB2EB395}" type="presOf" srcId="{2057E148-FB6F-D64D-A67A-10AD0158CFBA}" destId="{095AC099-0FBE-D84F-978F-155E7B7732D4}" srcOrd="0" destOrd="0" presId="urn:microsoft.com/office/officeart/2005/8/layout/equation2"/>
    <dgm:cxn modelId="{1D673788-1EF2-D140-9EAC-4EE14669C6AB}" type="presOf" srcId="{E7512ADF-EF03-EB47-8CBE-FAEAC05BFDC8}" destId="{32FD6F40-A26E-4C4C-B641-501E24F1E62B}" srcOrd="0" destOrd="0" presId="urn:microsoft.com/office/officeart/2005/8/layout/equation2"/>
    <dgm:cxn modelId="{0FCADC95-D9FA-B648-AB1B-E7D38A97CAE7}" srcId="{2057E148-FB6F-D64D-A67A-10AD0158CFBA}" destId="{F832015C-BA6D-CE40-A7C5-9809EB3CC3CC}" srcOrd="1" destOrd="0" parTransId="{94CC0DEA-3C24-1B4C-AB73-6D881FA103B7}" sibTransId="{F218271E-387C-AA4C-8EDE-D94603D399AB}"/>
    <dgm:cxn modelId="{AC63E6EE-98E0-EE4A-A186-F6D12C916F25}" type="presOf" srcId="{F218271E-387C-AA4C-8EDE-D94603D399AB}" destId="{D4A5EEA9-C602-2947-831A-B241223C6C69}" srcOrd="0" destOrd="0" presId="urn:microsoft.com/office/officeart/2005/8/layout/equation2"/>
    <dgm:cxn modelId="{E3055A6B-5712-AE4A-9B5F-53980BD6714E}" type="presParOf" srcId="{095AC099-0FBE-D84F-978F-155E7B7732D4}" destId="{EC32CA5D-8C36-E746-92ED-65CB180895C2}" srcOrd="0" destOrd="0" presId="urn:microsoft.com/office/officeart/2005/8/layout/equation2"/>
    <dgm:cxn modelId="{6D20521D-E188-9142-889C-EFF8D994D4F3}" type="presParOf" srcId="{EC32CA5D-8C36-E746-92ED-65CB180895C2}" destId="{0A4AD9EB-C663-5E44-9F3F-DE23827469FC}" srcOrd="0" destOrd="0" presId="urn:microsoft.com/office/officeart/2005/8/layout/equation2"/>
    <dgm:cxn modelId="{F0700831-C11D-4E4C-906E-D2DE6405AA3D}" type="presParOf" srcId="{EC32CA5D-8C36-E746-92ED-65CB180895C2}" destId="{EB54E2E1-A7A2-1D47-8F96-3D7861E3E9DF}" srcOrd="1" destOrd="0" presId="urn:microsoft.com/office/officeart/2005/8/layout/equation2"/>
    <dgm:cxn modelId="{A4F7EB4D-1494-8C45-9DA8-0D1398B69754}" type="presParOf" srcId="{EC32CA5D-8C36-E746-92ED-65CB180895C2}" destId="{32FD6F40-A26E-4C4C-B641-501E24F1E62B}" srcOrd="2" destOrd="0" presId="urn:microsoft.com/office/officeart/2005/8/layout/equation2"/>
    <dgm:cxn modelId="{54AD306A-8E8C-D144-918F-BDCC5AC85983}" type="presParOf" srcId="{EC32CA5D-8C36-E746-92ED-65CB180895C2}" destId="{06578961-FFAD-774B-9741-EF5633A9E2D6}" srcOrd="3" destOrd="0" presId="urn:microsoft.com/office/officeart/2005/8/layout/equation2"/>
    <dgm:cxn modelId="{DAFC7684-3C02-DE4E-84B1-B12498E05940}" type="presParOf" srcId="{EC32CA5D-8C36-E746-92ED-65CB180895C2}" destId="{853773BD-464A-754E-A252-DF7B9156A460}" srcOrd="4" destOrd="0" presId="urn:microsoft.com/office/officeart/2005/8/layout/equation2"/>
    <dgm:cxn modelId="{0E9C66E8-5F0E-6349-9C34-E640970D7897}" type="presParOf" srcId="{095AC099-0FBE-D84F-978F-155E7B7732D4}" destId="{D4A5EEA9-C602-2947-831A-B241223C6C69}" srcOrd="1" destOrd="0" presId="urn:microsoft.com/office/officeart/2005/8/layout/equation2"/>
    <dgm:cxn modelId="{26F4C389-C8B9-1042-A59B-9BFB41381DD3}" type="presParOf" srcId="{D4A5EEA9-C602-2947-831A-B241223C6C69}" destId="{7B1163C2-6D1D-D24A-A87D-8FC44B2F16C6}" srcOrd="0" destOrd="0" presId="urn:microsoft.com/office/officeart/2005/8/layout/equation2"/>
    <dgm:cxn modelId="{9ED42EBF-3D0B-8346-B2ED-077407D33A8F}" type="presParOf" srcId="{095AC099-0FBE-D84F-978F-155E7B7732D4}" destId="{C0FBE32A-56F6-9F4A-85B6-A0A88B70A5D8}" srcOrd="2" destOrd="0" presId="urn:microsoft.com/office/officeart/2005/8/layout/equati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4C9A51D-A9A6-2841-ACD1-35F1A4F76350}" type="doc">
      <dgm:prSet loTypeId="urn:microsoft.com/office/officeart/2005/8/layout/chevron2" loCatId="process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fr-FR"/>
        </a:p>
      </dgm:t>
    </dgm:pt>
    <dgm:pt modelId="{B98B3F79-0BEF-6C41-8E5F-70C0A4E21D55}">
      <dgm:prSet/>
      <dgm:spPr/>
      <dgm:t>
        <a:bodyPr/>
        <a:lstStyle/>
        <a:p>
          <a:r>
            <a:rPr lang="en-US" b="1"/>
            <a:t>SubTitle (3)</a:t>
          </a:r>
          <a:endParaRPr lang="fr-FR"/>
        </a:p>
      </dgm:t>
    </dgm:pt>
    <dgm:pt modelId="{E522C821-71A0-1041-9CD3-3FA20E03BF0D}" type="parTrans" cxnId="{25830D4B-EA63-6647-A5A1-588A32480EF1}">
      <dgm:prSet/>
      <dgm:spPr/>
      <dgm:t>
        <a:bodyPr/>
        <a:lstStyle/>
        <a:p>
          <a:endParaRPr lang="fr-FR"/>
        </a:p>
      </dgm:t>
    </dgm:pt>
    <dgm:pt modelId="{7CD28920-2CCD-7C4F-B357-3B2E8E36E692}" type="sibTrans" cxnId="{25830D4B-EA63-6647-A5A1-588A32480EF1}">
      <dgm:prSet/>
      <dgm:spPr/>
      <dgm:t>
        <a:bodyPr/>
        <a:lstStyle/>
        <a:p>
          <a:endParaRPr lang="fr-FR"/>
        </a:p>
      </dgm:t>
    </dgm:pt>
    <dgm:pt modelId="{0B45F05F-2301-CD47-AE01-BA516D7BD0D8}" type="pres">
      <dgm:prSet presAssocID="{44C9A51D-A9A6-2841-ACD1-35F1A4F76350}" presName="linearFlow" presStyleCnt="0">
        <dgm:presLayoutVars>
          <dgm:dir/>
          <dgm:animLvl val="lvl"/>
          <dgm:resizeHandles val="exact"/>
        </dgm:presLayoutVars>
      </dgm:prSet>
      <dgm:spPr/>
    </dgm:pt>
    <dgm:pt modelId="{6364D377-D712-9243-B619-BB95A2BA68EE}" type="pres">
      <dgm:prSet presAssocID="{B98B3F79-0BEF-6C41-8E5F-70C0A4E21D55}" presName="composite" presStyleCnt="0"/>
      <dgm:spPr/>
    </dgm:pt>
    <dgm:pt modelId="{FDFC6415-F963-D74E-92E6-35B1F7AECB9B}" type="pres">
      <dgm:prSet presAssocID="{B98B3F79-0BEF-6C41-8E5F-70C0A4E21D55}" presName="parentText" presStyleLbl="alignNode1" presStyleIdx="0" presStyleCnt="1">
        <dgm:presLayoutVars>
          <dgm:chMax val="1"/>
          <dgm:bulletEnabled val="1"/>
        </dgm:presLayoutVars>
      </dgm:prSet>
      <dgm:spPr/>
    </dgm:pt>
    <dgm:pt modelId="{D7D1A9B2-3F7D-1146-BE63-80BBA8CA5FC5}" type="pres">
      <dgm:prSet presAssocID="{B98B3F79-0BEF-6C41-8E5F-70C0A4E21D55}" presName="descendantText" presStyleLbl="alignAcc1" presStyleIdx="0" presStyleCnt="1">
        <dgm:presLayoutVars>
          <dgm:bulletEnabled val="1"/>
        </dgm:presLayoutVars>
      </dgm:prSet>
      <dgm:spPr/>
    </dgm:pt>
  </dgm:ptLst>
  <dgm:cxnLst>
    <dgm:cxn modelId="{A525F217-FE23-1E46-A799-6C714216219A}" type="presOf" srcId="{B98B3F79-0BEF-6C41-8E5F-70C0A4E21D55}" destId="{FDFC6415-F963-D74E-92E6-35B1F7AECB9B}" srcOrd="0" destOrd="0" presId="urn:microsoft.com/office/officeart/2005/8/layout/chevron2"/>
    <dgm:cxn modelId="{25830D4B-EA63-6647-A5A1-588A32480EF1}" srcId="{44C9A51D-A9A6-2841-ACD1-35F1A4F76350}" destId="{B98B3F79-0BEF-6C41-8E5F-70C0A4E21D55}" srcOrd="0" destOrd="0" parTransId="{E522C821-71A0-1041-9CD3-3FA20E03BF0D}" sibTransId="{7CD28920-2CCD-7C4F-B357-3B2E8E36E692}"/>
    <dgm:cxn modelId="{E6332F5B-3EE4-DB4C-9BDE-D26930297A75}" type="presOf" srcId="{44C9A51D-A9A6-2841-ACD1-35F1A4F76350}" destId="{0B45F05F-2301-CD47-AE01-BA516D7BD0D8}" srcOrd="0" destOrd="0" presId="urn:microsoft.com/office/officeart/2005/8/layout/chevron2"/>
    <dgm:cxn modelId="{E33FF3FD-79E6-6B4B-8915-7E3AAA787339}" type="presParOf" srcId="{0B45F05F-2301-CD47-AE01-BA516D7BD0D8}" destId="{6364D377-D712-9243-B619-BB95A2BA68EE}" srcOrd="0" destOrd="0" presId="urn:microsoft.com/office/officeart/2005/8/layout/chevron2"/>
    <dgm:cxn modelId="{7D9F0F13-D7F6-2A45-8A85-F0F6D3913570}" type="presParOf" srcId="{6364D377-D712-9243-B619-BB95A2BA68EE}" destId="{FDFC6415-F963-D74E-92E6-35B1F7AECB9B}" srcOrd="0" destOrd="0" presId="urn:microsoft.com/office/officeart/2005/8/layout/chevron2"/>
    <dgm:cxn modelId="{B5CA945F-87D1-F14E-B2EA-4C7179FB78A5}" type="presParOf" srcId="{6364D377-D712-9243-B619-BB95A2BA68EE}" destId="{D7D1A9B2-3F7D-1146-BE63-80BBA8CA5FC5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2057E148-FB6F-D64D-A67A-10AD0158CFBA}" type="doc">
      <dgm:prSet loTypeId="urn:microsoft.com/office/officeart/2005/8/layout/equation2" loCatId="" qsTypeId="urn:microsoft.com/office/officeart/2005/8/quickstyle/simple1" qsCatId="simple" csTypeId="urn:microsoft.com/office/officeart/2005/8/colors/accent0_2" csCatId="mainScheme" phldr="0"/>
      <dgm:spPr/>
    </dgm:pt>
    <dgm:pt modelId="{A1EB20BD-E46E-F943-94F8-F3ECE8496B3A}">
      <dgm:prSet phldrT="[Texte]" phldr="1"/>
      <dgm:spPr/>
      <dgm:t>
        <a:bodyPr/>
        <a:lstStyle/>
        <a:p>
          <a:endParaRPr lang="fr-FR"/>
        </a:p>
      </dgm:t>
    </dgm:pt>
    <dgm:pt modelId="{5C1C16ED-749E-E341-B6F5-62F4AD6C84AE}" type="parTrans" cxnId="{8A2A9D39-C456-8F41-AA8F-2DDCE121C93A}">
      <dgm:prSet/>
      <dgm:spPr/>
      <dgm:t>
        <a:bodyPr/>
        <a:lstStyle/>
        <a:p>
          <a:endParaRPr lang="fr-FR"/>
        </a:p>
      </dgm:t>
    </dgm:pt>
    <dgm:pt modelId="{E7512ADF-EF03-EB47-8CBE-FAEAC05BFDC8}" type="sibTrans" cxnId="{8A2A9D39-C456-8F41-AA8F-2DDCE121C93A}">
      <dgm:prSet/>
      <dgm:spPr/>
      <dgm:t>
        <a:bodyPr/>
        <a:lstStyle/>
        <a:p>
          <a:endParaRPr lang="fr-FR"/>
        </a:p>
      </dgm:t>
    </dgm:pt>
    <dgm:pt modelId="{F832015C-BA6D-CE40-A7C5-9809EB3CC3CC}">
      <dgm:prSet phldrT="[Texte]" phldr="1"/>
      <dgm:spPr/>
      <dgm:t>
        <a:bodyPr/>
        <a:lstStyle/>
        <a:p>
          <a:endParaRPr lang="fr-FR"/>
        </a:p>
      </dgm:t>
    </dgm:pt>
    <dgm:pt modelId="{94CC0DEA-3C24-1B4C-AB73-6D881FA103B7}" type="parTrans" cxnId="{0FCADC95-D9FA-B648-AB1B-E7D38A97CAE7}">
      <dgm:prSet/>
      <dgm:spPr/>
      <dgm:t>
        <a:bodyPr/>
        <a:lstStyle/>
        <a:p>
          <a:endParaRPr lang="fr-FR"/>
        </a:p>
      </dgm:t>
    </dgm:pt>
    <dgm:pt modelId="{F218271E-387C-AA4C-8EDE-D94603D399AB}" type="sibTrans" cxnId="{0FCADC95-D9FA-B648-AB1B-E7D38A97CAE7}">
      <dgm:prSet/>
      <dgm:spPr/>
      <dgm:t>
        <a:bodyPr/>
        <a:lstStyle/>
        <a:p>
          <a:endParaRPr lang="fr-FR"/>
        </a:p>
      </dgm:t>
    </dgm:pt>
    <dgm:pt modelId="{5580DF0D-8466-684F-B844-5D9CAF3F1629}">
      <dgm:prSet phldrT="[Texte]" phldr="1"/>
      <dgm:spPr/>
      <dgm:t>
        <a:bodyPr/>
        <a:lstStyle/>
        <a:p>
          <a:endParaRPr lang="fr-FR" dirty="0"/>
        </a:p>
      </dgm:t>
    </dgm:pt>
    <dgm:pt modelId="{4753347C-85B9-6942-BAF8-9F69C49E56FD}" type="parTrans" cxnId="{3CB58656-BC07-5F4E-9A4C-B9623C2EF32D}">
      <dgm:prSet/>
      <dgm:spPr/>
      <dgm:t>
        <a:bodyPr/>
        <a:lstStyle/>
        <a:p>
          <a:endParaRPr lang="fr-FR"/>
        </a:p>
      </dgm:t>
    </dgm:pt>
    <dgm:pt modelId="{E63477D1-B26E-5F42-9589-C170A8D58449}" type="sibTrans" cxnId="{3CB58656-BC07-5F4E-9A4C-B9623C2EF32D}">
      <dgm:prSet/>
      <dgm:spPr/>
      <dgm:t>
        <a:bodyPr/>
        <a:lstStyle/>
        <a:p>
          <a:endParaRPr lang="fr-FR"/>
        </a:p>
      </dgm:t>
    </dgm:pt>
    <dgm:pt modelId="{095AC099-0FBE-D84F-978F-155E7B7732D4}" type="pres">
      <dgm:prSet presAssocID="{2057E148-FB6F-D64D-A67A-10AD0158CFBA}" presName="Name0" presStyleCnt="0">
        <dgm:presLayoutVars>
          <dgm:dir/>
          <dgm:resizeHandles val="exact"/>
        </dgm:presLayoutVars>
      </dgm:prSet>
      <dgm:spPr/>
    </dgm:pt>
    <dgm:pt modelId="{EC32CA5D-8C36-E746-92ED-65CB180895C2}" type="pres">
      <dgm:prSet presAssocID="{2057E148-FB6F-D64D-A67A-10AD0158CFBA}" presName="vNodes" presStyleCnt="0"/>
      <dgm:spPr/>
    </dgm:pt>
    <dgm:pt modelId="{0A4AD9EB-C663-5E44-9F3F-DE23827469FC}" type="pres">
      <dgm:prSet presAssocID="{A1EB20BD-E46E-F943-94F8-F3ECE8496B3A}" presName="node" presStyleLbl="node1" presStyleIdx="0" presStyleCnt="3">
        <dgm:presLayoutVars>
          <dgm:bulletEnabled val="1"/>
        </dgm:presLayoutVars>
      </dgm:prSet>
      <dgm:spPr/>
    </dgm:pt>
    <dgm:pt modelId="{EB54E2E1-A7A2-1D47-8F96-3D7861E3E9DF}" type="pres">
      <dgm:prSet presAssocID="{E7512ADF-EF03-EB47-8CBE-FAEAC05BFDC8}" presName="spacerT" presStyleCnt="0"/>
      <dgm:spPr/>
    </dgm:pt>
    <dgm:pt modelId="{32FD6F40-A26E-4C4C-B641-501E24F1E62B}" type="pres">
      <dgm:prSet presAssocID="{E7512ADF-EF03-EB47-8CBE-FAEAC05BFDC8}" presName="sibTrans" presStyleLbl="sibTrans2D1" presStyleIdx="0" presStyleCnt="2"/>
      <dgm:spPr/>
    </dgm:pt>
    <dgm:pt modelId="{06578961-FFAD-774B-9741-EF5633A9E2D6}" type="pres">
      <dgm:prSet presAssocID="{E7512ADF-EF03-EB47-8CBE-FAEAC05BFDC8}" presName="spacerB" presStyleCnt="0"/>
      <dgm:spPr/>
    </dgm:pt>
    <dgm:pt modelId="{853773BD-464A-754E-A252-DF7B9156A460}" type="pres">
      <dgm:prSet presAssocID="{F832015C-BA6D-CE40-A7C5-9809EB3CC3CC}" presName="node" presStyleLbl="node1" presStyleIdx="1" presStyleCnt="3">
        <dgm:presLayoutVars>
          <dgm:bulletEnabled val="1"/>
        </dgm:presLayoutVars>
      </dgm:prSet>
      <dgm:spPr/>
    </dgm:pt>
    <dgm:pt modelId="{D4A5EEA9-C602-2947-831A-B241223C6C69}" type="pres">
      <dgm:prSet presAssocID="{2057E148-FB6F-D64D-A67A-10AD0158CFBA}" presName="sibTransLast" presStyleLbl="sibTrans2D1" presStyleIdx="1" presStyleCnt="2"/>
      <dgm:spPr/>
    </dgm:pt>
    <dgm:pt modelId="{7B1163C2-6D1D-D24A-A87D-8FC44B2F16C6}" type="pres">
      <dgm:prSet presAssocID="{2057E148-FB6F-D64D-A67A-10AD0158CFBA}" presName="connectorText" presStyleLbl="sibTrans2D1" presStyleIdx="1" presStyleCnt="2"/>
      <dgm:spPr/>
    </dgm:pt>
    <dgm:pt modelId="{C0FBE32A-56F6-9F4A-85B6-A0A88B70A5D8}" type="pres">
      <dgm:prSet presAssocID="{2057E148-FB6F-D64D-A67A-10AD0158CFBA}" presName="lastNode" presStyleLbl="node1" presStyleIdx="2" presStyleCnt="3">
        <dgm:presLayoutVars>
          <dgm:bulletEnabled val="1"/>
        </dgm:presLayoutVars>
      </dgm:prSet>
      <dgm:spPr/>
    </dgm:pt>
  </dgm:ptLst>
  <dgm:cxnLst>
    <dgm:cxn modelId="{E2012F1D-478B-6148-9CA1-0B00CB84F29E}" type="presOf" srcId="{F218271E-387C-AA4C-8EDE-D94603D399AB}" destId="{7B1163C2-6D1D-D24A-A87D-8FC44B2F16C6}" srcOrd="1" destOrd="0" presId="urn:microsoft.com/office/officeart/2005/8/layout/equation2"/>
    <dgm:cxn modelId="{70207136-A867-E54B-9878-587CFAC77CAC}" type="presOf" srcId="{5580DF0D-8466-684F-B844-5D9CAF3F1629}" destId="{C0FBE32A-56F6-9F4A-85B6-A0A88B70A5D8}" srcOrd="0" destOrd="0" presId="urn:microsoft.com/office/officeart/2005/8/layout/equation2"/>
    <dgm:cxn modelId="{8A2A9D39-C456-8F41-AA8F-2DDCE121C93A}" srcId="{2057E148-FB6F-D64D-A67A-10AD0158CFBA}" destId="{A1EB20BD-E46E-F943-94F8-F3ECE8496B3A}" srcOrd="0" destOrd="0" parTransId="{5C1C16ED-749E-E341-B6F5-62F4AD6C84AE}" sibTransId="{E7512ADF-EF03-EB47-8CBE-FAEAC05BFDC8}"/>
    <dgm:cxn modelId="{4FD85D41-093D-E049-9D25-3D1B330198DF}" type="presOf" srcId="{A1EB20BD-E46E-F943-94F8-F3ECE8496B3A}" destId="{0A4AD9EB-C663-5E44-9F3F-DE23827469FC}" srcOrd="0" destOrd="0" presId="urn:microsoft.com/office/officeart/2005/8/layout/equation2"/>
    <dgm:cxn modelId="{3CB58656-BC07-5F4E-9A4C-B9623C2EF32D}" srcId="{2057E148-FB6F-D64D-A67A-10AD0158CFBA}" destId="{5580DF0D-8466-684F-B844-5D9CAF3F1629}" srcOrd="2" destOrd="0" parTransId="{4753347C-85B9-6942-BAF8-9F69C49E56FD}" sibTransId="{E63477D1-B26E-5F42-9589-C170A8D58449}"/>
    <dgm:cxn modelId="{E50F3D5B-59C2-9A44-82B3-2F4E0B231E5B}" type="presOf" srcId="{F832015C-BA6D-CE40-A7C5-9809EB3CC3CC}" destId="{853773BD-464A-754E-A252-DF7B9156A460}" srcOrd="0" destOrd="0" presId="urn:microsoft.com/office/officeart/2005/8/layout/equation2"/>
    <dgm:cxn modelId="{F81AAF7D-E8A7-5E4C-873D-1A85BB2EB395}" type="presOf" srcId="{2057E148-FB6F-D64D-A67A-10AD0158CFBA}" destId="{095AC099-0FBE-D84F-978F-155E7B7732D4}" srcOrd="0" destOrd="0" presId="urn:microsoft.com/office/officeart/2005/8/layout/equation2"/>
    <dgm:cxn modelId="{1D673788-1EF2-D140-9EAC-4EE14669C6AB}" type="presOf" srcId="{E7512ADF-EF03-EB47-8CBE-FAEAC05BFDC8}" destId="{32FD6F40-A26E-4C4C-B641-501E24F1E62B}" srcOrd="0" destOrd="0" presId="urn:microsoft.com/office/officeart/2005/8/layout/equation2"/>
    <dgm:cxn modelId="{0FCADC95-D9FA-B648-AB1B-E7D38A97CAE7}" srcId="{2057E148-FB6F-D64D-A67A-10AD0158CFBA}" destId="{F832015C-BA6D-CE40-A7C5-9809EB3CC3CC}" srcOrd="1" destOrd="0" parTransId="{94CC0DEA-3C24-1B4C-AB73-6D881FA103B7}" sibTransId="{F218271E-387C-AA4C-8EDE-D94603D399AB}"/>
    <dgm:cxn modelId="{AC63E6EE-98E0-EE4A-A186-F6D12C916F25}" type="presOf" srcId="{F218271E-387C-AA4C-8EDE-D94603D399AB}" destId="{D4A5EEA9-C602-2947-831A-B241223C6C69}" srcOrd="0" destOrd="0" presId="urn:microsoft.com/office/officeart/2005/8/layout/equation2"/>
    <dgm:cxn modelId="{E3055A6B-5712-AE4A-9B5F-53980BD6714E}" type="presParOf" srcId="{095AC099-0FBE-D84F-978F-155E7B7732D4}" destId="{EC32CA5D-8C36-E746-92ED-65CB180895C2}" srcOrd="0" destOrd="0" presId="urn:microsoft.com/office/officeart/2005/8/layout/equation2"/>
    <dgm:cxn modelId="{6D20521D-E188-9142-889C-EFF8D994D4F3}" type="presParOf" srcId="{EC32CA5D-8C36-E746-92ED-65CB180895C2}" destId="{0A4AD9EB-C663-5E44-9F3F-DE23827469FC}" srcOrd="0" destOrd="0" presId="urn:microsoft.com/office/officeart/2005/8/layout/equation2"/>
    <dgm:cxn modelId="{F0700831-C11D-4E4C-906E-D2DE6405AA3D}" type="presParOf" srcId="{EC32CA5D-8C36-E746-92ED-65CB180895C2}" destId="{EB54E2E1-A7A2-1D47-8F96-3D7861E3E9DF}" srcOrd="1" destOrd="0" presId="urn:microsoft.com/office/officeart/2005/8/layout/equation2"/>
    <dgm:cxn modelId="{A4F7EB4D-1494-8C45-9DA8-0D1398B69754}" type="presParOf" srcId="{EC32CA5D-8C36-E746-92ED-65CB180895C2}" destId="{32FD6F40-A26E-4C4C-B641-501E24F1E62B}" srcOrd="2" destOrd="0" presId="urn:microsoft.com/office/officeart/2005/8/layout/equation2"/>
    <dgm:cxn modelId="{54AD306A-8E8C-D144-918F-BDCC5AC85983}" type="presParOf" srcId="{EC32CA5D-8C36-E746-92ED-65CB180895C2}" destId="{06578961-FFAD-774B-9741-EF5633A9E2D6}" srcOrd="3" destOrd="0" presId="urn:microsoft.com/office/officeart/2005/8/layout/equation2"/>
    <dgm:cxn modelId="{DAFC7684-3C02-DE4E-84B1-B12498E05940}" type="presParOf" srcId="{EC32CA5D-8C36-E746-92ED-65CB180895C2}" destId="{853773BD-464A-754E-A252-DF7B9156A460}" srcOrd="4" destOrd="0" presId="urn:microsoft.com/office/officeart/2005/8/layout/equation2"/>
    <dgm:cxn modelId="{0E9C66E8-5F0E-6349-9C34-E640970D7897}" type="presParOf" srcId="{095AC099-0FBE-D84F-978F-155E7B7732D4}" destId="{D4A5EEA9-C602-2947-831A-B241223C6C69}" srcOrd="1" destOrd="0" presId="urn:microsoft.com/office/officeart/2005/8/layout/equation2"/>
    <dgm:cxn modelId="{26F4C389-C8B9-1042-A59B-9BFB41381DD3}" type="presParOf" srcId="{D4A5EEA9-C602-2947-831A-B241223C6C69}" destId="{7B1163C2-6D1D-D24A-A87D-8FC44B2F16C6}" srcOrd="0" destOrd="0" presId="urn:microsoft.com/office/officeart/2005/8/layout/equation2"/>
    <dgm:cxn modelId="{9ED42EBF-3D0B-8346-B2ED-077407D33A8F}" type="presParOf" srcId="{095AC099-0FBE-D84F-978F-155E7B7732D4}" destId="{C0FBE32A-56F6-9F4A-85B6-A0A88B70A5D8}" srcOrd="2" destOrd="0" presId="urn:microsoft.com/office/officeart/2005/8/layout/equati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44C9A51D-A9A6-2841-ACD1-35F1A4F76350}" type="doc">
      <dgm:prSet loTypeId="urn:microsoft.com/office/officeart/2005/8/layout/chevron2" loCatId="process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fr-FR"/>
        </a:p>
      </dgm:t>
    </dgm:pt>
    <dgm:pt modelId="{B98B3F79-0BEF-6C41-8E5F-70C0A4E21D55}">
      <dgm:prSet/>
      <dgm:spPr/>
      <dgm:t>
        <a:bodyPr/>
        <a:lstStyle/>
        <a:p>
          <a:r>
            <a:rPr lang="en-US" b="1"/>
            <a:t>SubTitle (3)</a:t>
          </a:r>
          <a:endParaRPr lang="fr-FR"/>
        </a:p>
      </dgm:t>
    </dgm:pt>
    <dgm:pt modelId="{E522C821-71A0-1041-9CD3-3FA20E03BF0D}" type="parTrans" cxnId="{25830D4B-EA63-6647-A5A1-588A32480EF1}">
      <dgm:prSet/>
      <dgm:spPr/>
      <dgm:t>
        <a:bodyPr/>
        <a:lstStyle/>
        <a:p>
          <a:endParaRPr lang="fr-FR"/>
        </a:p>
      </dgm:t>
    </dgm:pt>
    <dgm:pt modelId="{7CD28920-2CCD-7C4F-B357-3B2E8E36E692}" type="sibTrans" cxnId="{25830D4B-EA63-6647-A5A1-588A32480EF1}">
      <dgm:prSet/>
      <dgm:spPr/>
      <dgm:t>
        <a:bodyPr/>
        <a:lstStyle/>
        <a:p>
          <a:endParaRPr lang="fr-FR"/>
        </a:p>
      </dgm:t>
    </dgm:pt>
    <dgm:pt modelId="{0B45F05F-2301-CD47-AE01-BA516D7BD0D8}" type="pres">
      <dgm:prSet presAssocID="{44C9A51D-A9A6-2841-ACD1-35F1A4F76350}" presName="linearFlow" presStyleCnt="0">
        <dgm:presLayoutVars>
          <dgm:dir/>
          <dgm:animLvl val="lvl"/>
          <dgm:resizeHandles val="exact"/>
        </dgm:presLayoutVars>
      </dgm:prSet>
      <dgm:spPr/>
    </dgm:pt>
    <dgm:pt modelId="{6364D377-D712-9243-B619-BB95A2BA68EE}" type="pres">
      <dgm:prSet presAssocID="{B98B3F79-0BEF-6C41-8E5F-70C0A4E21D55}" presName="composite" presStyleCnt="0"/>
      <dgm:spPr/>
    </dgm:pt>
    <dgm:pt modelId="{FDFC6415-F963-D74E-92E6-35B1F7AECB9B}" type="pres">
      <dgm:prSet presAssocID="{B98B3F79-0BEF-6C41-8E5F-70C0A4E21D55}" presName="parentText" presStyleLbl="alignNode1" presStyleIdx="0" presStyleCnt="1">
        <dgm:presLayoutVars>
          <dgm:chMax val="1"/>
          <dgm:bulletEnabled val="1"/>
        </dgm:presLayoutVars>
      </dgm:prSet>
      <dgm:spPr/>
    </dgm:pt>
    <dgm:pt modelId="{D7D1A9B2-3F7D-1146-BE63-80BBA8CA5FC5}" type="pres">
      <dgm:prSet presAssocID="{B98B3F79-0BEF-6C41-8E5F-70C0A4E21D55}" presName="descendantText" presStyleLbl="alignAcc1" presStyleIdx="0" presStyleCnt="1">
        <dgm:presLayoutVars>
          <dgm:bulletEnabled val="1"/>
        </dgm:presLayoutVars>
      </dgm:prSet>
      <dgm:spPr/>
    </dgm:pt>
  </dgm:ptLst>
  <dgm:cxnLst>
    <dgm:cxn modelId="{A525F217-FE23-1E46-A799-6C714216219A}" type="presOf" srcId="{B98B3F79-0BEF-6C41-8E5F-70C0A4E21D55}" destId="{FDFC6415-F963-D74E-92E6-35B1F7AECB9B}" srcOrd="0" destOrd="0" presId="urn:microsoft.com/office/officeart/2005/8/layout/chevron2"/>
    <dgm:cxn modelId="{25830D4B-EA63-6647-A5A1-588A32480EF1}" srcId="{44C9A51D-A9A6-2841-ACD1-35F1A4F76350}" destId="{B98B3F79-0BEF-6C41-8E5F-70C0A4E21D55}" srcOrd="0" destOrd="0" parTransId="{E522C821-71A0-1041-9CD3-3FA20E03BF0D}" sibTransId="{7CD28920-2CCD-7C4F-B357-3B2E8E36E692}"/>
    <dgm:cxn modelId="{E6332F5B-3EE4-DB4C-9BDE-D26930297A75}" type="presOf" srcId="{44C9A51D-A9A6-2841-ACD1-35F1A4F76350}" destId="{0B45F05F-2301-CD47-AE01-BA516D7BD0D8}" srcOrd="0" destOrd="0" presId="urn:microsoft.com/office/officeart/2005/8/layout/chevron2"/>
    <dgm:cxn modelId="{E33FF3FD-79E6-6B4B-8915-7E3AAA787339}" type="presParOf" srcId="{0B45F05F-2301-CD47-AE01-BA516D7BD0D8}" destId="{6364D377-D712-9243-B619-BB95A2BA68EE}" srcOrd="0" destOrd="0" presId="urn:microsoft.com/office/officeart/2005/8/layout/chevron2"/>
    <dgm:cxn modelId="{7D9F0F13-D7F6-2A45-8A85-F0F6D3913570}" type="presParOf" srcId="{6364D377-D712-9243-B619-BB95A2BA68EE}" destId="{FDFC6415-F963-D74E-92E6-35B1F7AECB9B}" srcOrd="0" destOrd="0" presId="urn:microsoft.com/office/officeart/2005/8/layout/chevron2"/>
    <dgm:cxn modelId="{B5CA945F-87D1-F14E-B2EA-4C7179FB78A5}" type="presParOf" srcId="{6364D377-D712-9243-B619-BB95A2BA68EE}" destId="{D7D1A9B2-3F7D-1146-BE63-80BBA8CA5FC5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A4AD9EB-C663-5E44-9F3F-DE23827469FC}">
      <dsp:nvSpPr>
        <dsp:cNvPr id="0" name=""/>
        <dsp:cNvSpPr/>
      </dsp:nvSpPr>
      <dsp:spPr>
        <a:xfrm>
          <a:off x="7480" y="115960"/>
          <a:ext cx="2655604" cy="2655604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2230" tIns="62230" rIns="62230" bIns="62230" numCol="1" spcCol="1270" anchor="ctr" anchorCtr="0">
          <a:noAutofit/>
        </a:bodyPr>
        <a:lstStyle/>
        <a:p>
          <a:pPr marL="0" lvl="0" indent="0" algn="ctr" defTabSz="2178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r-FR" sz="4900" kern="1200"/>
        </a:p>
      </dsp:txBody>
      <dsp:txXfrm>
        <a:off x="396384" y="504864"/>
        <a:ext cx="1877796" cy="1877796"/>
      </dsp:txXfrm>
    </dsp:sp>
    <dsp:sp modelId="{32FD6F40-A26E-4C4C-B641-501E24F1E62B}">
      <dsp:nvSpPr>
        <dsp:cNvPr id="0" name=""/>
        <dsp:cNvSpPr/>
      </dsp:nvSpPr>
      <dsp:spPr>
        <a:xfrm>
          <a:off x="565157" y="2987200"/>
          <a:ext cx="1540250" cy="1540250"/>
        </a:xfrm>
        <a:prstGeom prst="mathPlus">
          <a:avLst/>
        </a:prstGeom>
        <a:solidFill>
          <a:schemeClr val="dk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r-FR" sz="2500" kern="1200"/>
        </a:p>
      </dsp:txBody>
      <dsp:txXfrm>
        <a:off x="769317" y="3576192"/>
        <a:ext cx="1131930" cy="362266"/>
      </dsp:txXfrm>
    </dsp:sp>
    <dsp:sp modelId="{853773BD-464A-754E-A252-DF7B9156A460}">
      <dsp:nvSpPr>
        <dsp:cNvPr id="0" name=""/>
        <dsp:cNvSpPr/>
      </dsp:nvSpPr>
      <dsp:spPr>
        <a:xfrm>
          <a:off x="7480" y="4743085"/>
          <a:ext cx="2655604" cy="2655604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2230" tIns="62230" rIns="62230" bIns="62230" numCol="1" spcCol="1270" anchor="ctr" anchorCtr="0">
          <a:noAutofit/>
        </a:bodyPr>
        <a:lstStyle/>
        <a:p>
          <a:pPr marL="0" lvl="0" indent="0" algn="ctr" defTabSz="2178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r-FR" sz="4900" kern="1200"/>
        </a:p>
      </dsp:txBody>
      <dsp:txXfrm>
        <a:off x="396384" y="5131989"/>
        <a:ext cx="1877796" cy="1877796"/>
      </dsp:txXfrm>
    </dsp:sp>
    <dsp:sp modelId="{D4A5EEA9-C602-2947-831A-B241223C6C69}">
      <dsp:nvSpPr>
        <dsp:cNvPr id="0" name=""/>
        <dsp:cNvSpPr/>
      </dsp:nvSpPr>
      <dsp:spPr>
        <a:xfrm>
          <a:off x="3061425" y="3263383"/>
          <a:ext cx="844482" cy="987884"/>
        </a:xfrm>
        <a:prstGeom prst="rightArrow">
          <a:avLst>
            <a:gd name="adj1" fmla="val 60000"/>
            <a:gd name="adj2" fmla="val 50000"/>
          </a:avLst>
        </a:prstGeom>
        <a:solidFill>
          <a:schemeClr val="dk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r-FR" sz="4200" kern="1200"/>
        </a:p>
      </dsp:txBody>
      <dsp:txXfrm>
        <a:off x="3061425" y="3460960"/>
        <a:ext cx="591137" cy="592730"/>
      </dsp:txXfrm>
    </dsp:sp>
    <dsp:sp modelId="{C0FBE32A-56F6-9F4A-85B6-A0A88B70A5D8}">
      <dsp:nvSpPr>
        <dsp:cNvPr id="0" name=""/>
        <dsp:cNvSpPr/>
      </dsp:nvSpPr>
      <dsp:spPr>
        <a:xfrm>
          <a:off x="4256447" y="1101721"/>
          <a:ext cx="5311208" cy="5311208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0" tIns="82550" rIns="82550" bIns="82550" numCol="1" spcCol="1270" anchor="ctr" anchorCtr="0">
          <a:noAutofit/>
        </a:bodyPr>
        <a:lstStyle/>
        <a:p>
          <a:pPr marL="0" lvl="0" indent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r-FR" sz="6500" kern="1200"/>
        </a:p>
      </dsp:txBody>
      <dsp:txXfrm>
        <a:off x="5034255" y="1879529"/>
        <a:ext cx="3755592" cy="375559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DFC6415-F963-D74E-92E6-35B1F7AECB9B}">
      <dsp:nvSpPr>
        <dsp:cNvPr id="0" name=""/>
        <dsp:cNvSpPr/>
      </dsp:nvSpPr>
      <dsp:spPr>
        <a:xfrm rot="5400000">
          <a:off x="-466197" y="466197"/>
          <a:ext cx="3107981" cy="2175586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955" tIns="20955" rIns="20955" bIns="20955" numCol="1" spcCol="1270" anchor="ctr" anchorCtr="0">
          <a:noAutofit/>
        </a:bodyPr>
        <a:lstStyle/>
        <a:p>
          <a:pPr marL="0" lvl="0" indent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300" b="1" kern="1200"/>
            <a:t>SubTitle (3)</a:t>
          </a:r>
          <a:endParaRPr lang="fr-FR" sz="3300" kern="1200"/>
        </a:p>
      </dsp:txBody>
      <dsp:txXfrm rot="-5400000">
        <a:off x="1" y="1087792"/>
        <a:ext cx="2175586" cy="932395"/>
      </dsp:txXfrm>
    </dsp:sp>
    <dsp:sp modelId="{D7D1A9B2-3F7D-1146-BE63-80BBA8CA5FC5}">
      <dsp:nvSpPr>
        <dsp:cNvPr id="0" name=""/>
        <dsp:cNvSpPr/>
      </dsp:nvSpPr>
      <dsp:spPr>
        <a:xfrm rot="5400000">
          <a:off x="6402861" y="-4227274"/>
          <a:ext cx="2020187" cy="10474736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A4AD9EB-C663-5E44-9F3F-DE23827469FC}">
      <dsp:nvSpPr>
        <dsp:cNvPr id="0" name=""/>
        <dsp:cNvSpPr/>
      </dsp:nvSpPr>
      <dsp:spPr>
        <a:xfrm>
          <a:off x="7480" y="115960"/>
          <a:ext cx="2655604" cy="2655604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2230" tIns="62230" rIns="62230" bIns="62230" numCol="1" spcCol="1270" anchor="ctr" anchorCtr="0">
          <a:noAutofit/>
        </a:bodyPr>
        <a:lstStyle/>
        <a:p>
          <a:pPr marL="0" lvl="0" indent="0" algn="ctr" defTabSz="2178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r-FR" sz="4900" kern="1200"/>
        </a:p>
      </dsp:txBody>
      <dsp:txXfrm>
        <a:off x="396384" y="504864"/>
        <a:ext cx="1877796" cy="1877796"/>
      </dsp:txXfrm>
    </dsp:sp>
    <dsp:sp modelId="{32FD6F40-A26E-4C4C-B641-501E24F1E62B}">
      <dsp:nvSpPr>
        <dsp:cNvPr id="0" name=""/>
        <dsp:cNvSpPr/>
      </dsp:nvSpPr>
      <dsp:spPr>
        <a:xfrm>
          <a:off x="565157" y="2987200"/>
          <a:ext cx="1540250" cy="1540250"/>
        </a:xfrm>
        <a:prstGeom prst="mathPlus">
          <a:avLst/>
        </a:prstGeom>
        <a:solidFill>
          <a:schemeClr val="dk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r-FR" sz="2500" kern="1200"/>
        </a:p>
      </dsp:txBody>
      <dsp:txXfrm>
        <a:off x="769317" y="3576192"/>
        <a:ext cx="1131930" cy="362266"/>
      </dsp:txXfrm>
    </dsp:sp>
    <dsp:sp modelId="{853773BD-464A-754E-A252-DF7B9156A460}">
      <dsp:nvSpPr>
        <dsp:cNvPr id="0" name=""/>
        <dsp:cNvSpPr/>
      </dsp:nvSpPr>
      <dsp:spPr>
        <a:xfrm>
          <a:off x="7480" y="4743085"/>
          <a:ext cx="2655604" cy="2655604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2230" tIns="62230" rIns="62230" bIns="62230" numCol="1" spcCol="1270" anchor="ctr" anchorCtr="0">
          <a:noAutofit/>
        </a:bodyPr>
        <a:lstStyle/>
        <a:p>
          <a:pPr marL="0" lvl="0" indent="0" algn="ctr" defTabSz="2178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r-FR" sz="4900" kern="1200"/>
        </a:p>
      </dsp:txBody>
      <dsp:txXfrm>
        <a:off x="396384" y="5131989"/>
        <a:ext cx="1877796" cy="1877796"/>
      </dsp:txXfrm>
    </dsp:sp>
    <dsp:sp modelId="{D4A5EEA9-C602-2947-831A-B241223C6C69}">
      <dsp:nvSpPr>
        <dsp:cNvPr id="0" name=""/>
        <dsp:cNvSpPr/>
      </dsp:nvSpPr>
      <dsp:spPr>
        <a:xfrm>
          <a:off x="3061425" y="3263383"/>
          <a:ext cx="844482" cy="987884"/>
        </a:xfrm>
        <a:prstGeom prst="rightArrow">
          <a:avLst>
            <a:gd name="adj1" fmla="val 60000"/>
            <a:gd name="adj2" fmla="val 50000"/>
          </a:avLst>
        </a:prstGeom>
        <a:solidFill>
          <a:schemeClr val="dk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r-FR" sz="4200" kern="1200"/>
        </a:p>
      </dsp:txBody>
      <dsp:txXfrm>
        <a:off x="3061425" y="3460960"/>
        <a:ext cx="591137" cy="592730"/>
      </dsp:txXfrm>
    </dsp:sp>
    <dsp:sp modelId="{C0FBE32A-56F6-9F4A-85B6-A0A88B70A5D8}">
      <dsp:nvSpPr>
        <dsp:cNvPr id="0" name=""/>
        <dsp:cNvSpPr/>
      </dsp:nvSpPr>
      <dsp:spPr>
        <a:xfrm>
          <a:off x="4256447" y="1101721"/>
          <a:ext cx="5311208" cy="5311208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0" tIns="82550" rIns="82550" bIns="82550" numCol="1" spcCol="1270" anchor="ctr" anchorCtr="0">
          <a:noAutofit/>
        </a:bodyPr>
        <a:lstStyle/>
        <a:p>
          <a:pPr marL="0" lvl="0" indent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r-FR" sz="6500" kern="1200" dirty="0"/>
        </a:p>
      </dsp:txBody>
      <dsp:txXfrm>
        <a:off x="5034255" y="1879529"/>
        <a:ext cx="3755592" cy="3755592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DFC6415-F963-D74E-92E6-35B1F7AECB9B}">
      <dsp:nvSpPr>
        <dsp:cNvPr id="0" name=""/>
        <dsp:cNvSpPr/>
      </dsp:nvSpPr>
      <dsp:spPr>
        <a:xfrm rot="5400000">
          <a:off x="-466197" y="466197"/>
          <a:ext cx="3107981" cy="2175586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955" tIns="20955" rIns="20955" bIns="20955" numCol="1" spcCol="1270" anchor="ctr" anchorCtr="0">
          <a:noAutofit/>
        </a:bodyPr>
        <a:lstStyle/>
        <a:p>
          <a:pPr marL="0" lvl="0" indent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300" b="1" kern="1200"/>
            <a:t>SubTitle (3)</a:t>
          </a:r>
          <a:endParaRPr lang="fr-FR" sz="3300" kern="1200"/>
        </a:p>
      </dsp:txBody>
      <dsp:txXfrm rot="-5400000">
        <a:off x="1" y="1087792"/>
        <a:ext cx="2175586" cy="932395"/>
      </dsp:txXfrm>
    </dsp:sp>
    <dsp:sp modelId="{D7D1A9B2-3F7D-1146-BE63-80BBA8CA5FC5}">
      <dsp:nvSpPr>
        <dsp:cNvPr id="0" name=""/>
        <dsp:cNvSpPr/>
      </dsp:nvSpPr>
      <dsp:spPr>
        <a:xfrm rot="5400000">
          <a:off x="6402861" y="-4227274"/>
          <a:ext cx="2020187" cy="10474736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equation2">
  <dgm:title val=""/>
  <dgm:desc val=""/>
  <dgm:catLst>
    <dgm:cat type="relationship" pri="18000"/>
    <dgm:cat type="process" pri="26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>
          <dgm:param type="linDir" val="fromL"/>
          <dgm:param type="fallback" val="2D"/>
        </dgm:alg>
      </dgm:if>
      <dgm:else name="Name3">
        <dgm:alg type="lin">
          <dgm:param type="linDir" val="fromR"/>
          <dgm:param type="fallback" val="2D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ch" ptType="node" func="cnt" op="gte" val="3">
        <dgm:constrLst>
          <dgm:constr type="h" for="des" forName="node" refType="w" fact="0.5"/>
          <dgm:constr type="w" for="ch" forName="lastNode" refType="w"/>
          <dgm:constr type="w" for="des" forName="node" refType="h" refFor="des" refForName="node"/>
          <dgm:constr type="w" for="ch" forName="sibTransLast" refType="h" refFor="des" refForName="node" fact="0.6"/>
          <dgm:constr type="h" for="des" forName="sibTrans" refType="h" refFor="des" refForName="node" op="equ" fact="0.58"/>
          <dgm:constr type="w" for="des" forName="sibTrans" refType="h" refFor="des" refForName="sibTrans" op="equ"/>
          <dgm:constr type="primFontSz" for="ch" forName="lastNode" op="equ" val="65"/>
          <dgm:constr type="primFontSz" for="des" forName="node" op="equ" val="65"/>
          <dgm:constr type="primFontSz" for="des" forName="sibTrans" val="55"/>
          <dgm:constr type="primFontSz" for="des" forName="sibTrans" refType="primFontSz" refFor="des" refForName="node" op="lte" fact="0.8"/>
          <dgm:constr type="primFontSz" for="des" forName="connectorText" refType="primFontSz" refFor="des" refForName="node" op="lte" fact="0.8"/>
          <dgm:constr type="primFontSz" for="des" forName="connectorText" refType="primFontSz" refFor="des" refForName="sibTrans" op="equ"/>
          <dgm:constr type="h" for="des" forName="spacerT" refType="h" refFor="des" refForName="sibTrans" fact="0.14"/>
          <dgm:constr type="h" for="des" forName="spacerB" refType="h" refFor="des" refForName="sibTrans" fact="0.14"/>
        </dgm:constrLst>
      </dgm:if>
      <dgm:else name="Name6">
        <dgm:constrLst>
          <dgm:constr type="h" for="des" forName="node" refType="w"/>
          <dgm:constr type="w" for="ch" forName="lastNode" refType="w"/>
          <dgm:constr type="w" for="des" forName="node" refType="h" refFor="des" refForName="node"/>
          <dgm:constr type="w" for="ch" forName="sibTransLast" refType="h" refFor="des" refForName="node" fact="0.6"/>
          <dgm:constr type="h" for="des" forName="sibTrans" refType="h" refFor="des" refForName="node" op="equ" fact="0.58"/>
          <dgm:constr type="w" for="des" forName="sibTrans" refType="h" refFor="des" refForName="sibTrans" op="equ"/>
          <dgm:constr type="primFontSz" for="des" forName="node" val="65"/>
          <dgm:constr type="primFontSz" for="ch" forName="lastNode" refType="primFontSz" refFor="des" refForName="node" op="equ"/>
          <dgm:constr type="primFontSz" for="des" forName="sibTrans" val="55"/>
          <dgm:constr type="primFontSz" for="des" forName="connectorText" refType="primFontSz" refFor="des" refForName="node" op="lte" fact="0.8"/>
          <dgm:constr type="primFontSz" for="des" forName="connectorText" refType="primFontSz" refFor="des" refForName="sibTrans" op="equ"/>
          <dgm:constr type="h" for="des" forName="spacerT" refType="h" refFor="des" refForName="sibTrans" fact="0.14"/>
          <dgm:constr type="h" for="des" forName="spacerB" refType="h" refFor="des" refForName="sibTrans" fact="0.14"/>
        </dgm:constrLst>
      </dgm:else>
    </dgm:choose>
    <dgm:ruleLst/>
    <dgm:choose name="Name7">
      <dgm:if name="Name8" axis="ch" ptType="node" func="cnt" op="gte" val="1">
        <dgm:layoutNode name="vNodes">
          <dgm:alg type="lin">
            <dgm:param type="linDir" val="fromT"/>
            <dgm:param type="fallback" val="2D"/>
          </dgm:alg>
          <dgm:shape xmlns:r="http://schemas.openxmlformats.org/officeDocument/2006/relationships" r:blip="">
            <dgm:adjLst/>
          </dgm:shape>
          <dgm:presOf/>
          <dgm:constrLst/>
          <dgm:ruleLst/>
          <dgm:forEach name="Name9" axis="ch" ptType="node">
            <dgm:choose name="Name10">
              <dgm:if name="Name11" axis="self" func="revPos" op="neq" val="1">
                <dgm:layoutNode name="node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  <dgm:choose name="Name12">
                  <dgm:if name="Name13" axis="self" ptType="node" func="revPos" op="gt" val="2">
                    <dgm:forEach name="sibTransForEach" axis="followSib" ptType="sibTrans" cnt="1">
                      <dgm:layoutNode name="spacerT">
                        <dgm:alg type="sp"/>
                        <dgm:shape xmlns:r="http://schemas.openxmlformats.org/officeDocument/2006/relationships" r:blip="">
                          <dgm:adjLst/>
                        </dgm:shape>
                        <dgm:presOf axis="self"/>
                        <dgm:constrLst/>
                        <dgm:ruleLst/>
                      </dgm:layoutNode>
                      <dgm:layoutNode name="sibTrans">
                        <dgm:alg type="tx"/>
                        <dgm:shape xmlns:r="http://schemas.openxmlformats.org/officeDocument/2006/relationships" type="mathPlus" r:blip="">
                          <dgm:adjLst/>
                        </dgm:shape>
                        <dgm:presOf axis="self"/>
                        <dgm:constrLst>
                          <dgm:constr type="h" refType="w"/>
                          <dgm:constr type="lMarg"/>
                          <dgm:constr type="rMarg"/>
                          <dgm:constr type="tMarg"/>
                          <dgm:constr type="bMarg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spacerB">
                        <dgm:alg type="sp"/>
                        <dgm:shape xmlns:r="http://schemas.openxmlformats.org/officeDocument/2006/relationships" r:blip="">
                          <dgm:adjLst/>
                        </dgm:shape>
                        <dgm:presOf axis="self"/>
                        <dgm:constrLst/>
                        <dgm:ruleLst/>
                      </dgm:layoutNode>
                    </dgm:forEach>
                  </dgm:if>
                  <dgm:else name="Name14"/>
                </dgm:choose>
              </dgm:if>
              <dgm:else name="Name15"/>
            </dgm:choose>
          </dgm:forEach>
        </dgm:layoutNode>
        <dgm:choose name="Name16">
          <dgm:if name="Name17" axis="ch" ptType="node" func="cnt" op="gt" val="1">
            <dgm:layoutNode name="sibTransLast">
              <dgm:alg type="conn">
                <dgm:param type="begPts" val="auto"/>
                <dgm:param type="endPts" val="auto"/>
                <dgm:param type="srcNode" val="vNodes"/>
                <dgm:param type="dstNode" val="lastNode"/>
              </dgm:alg>
              <dgm:shape xmlns:r="http://schemas.openxmlformats.org/officeDocument/2006/relationships" type="conn" r:blip="">
                <dgm:adjLst/>
              </dgm:shape>
              <dgm:presOf axis="ch" ptType="sibTrans" st="-1" cnt="1"/>
              <dgm:constrLst>
                <dgm:constr type="h" refType="w" fact="0.62"/>
                <dgm:constr type="connDist"/>
                <dgm:constr type="begPad" refType="connDist" fact="0.25"/>
                <dgm:constr type="endPad" refType="connDist" fact="0.22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ch desOrSelf" ptType="sibTrans sibTrans" st="-1 1" cnt="1 0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if>
          <dgm:else name="Name18"/>
        </dgm:choose>
        <dgm:layoutNode name="lastNode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ellipse" r:blip="">
            <dgm:adjLst/>
          </dgm:shape>
          <dgm:presOf axis="ch desOrSelf" ptType="node node" st="-1 1" cnt="1 0"/>
          <dgm:constrLst>
            <dgm:constr type="h" refType="w"/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</dgm:if>
      <dgm:else name="Name19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equation2">
  <dgm:title val=""/>
  <dgm:desc val=""/>
  <dgm:catLst>
    <dgm:cat type="relationship" pri="18000"/>
    <dgm:cat type="process" pri="26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>
          <dgm:param type="linDir" val="fromL"/>
          <dgm:param type="fallback" val="2D"/>
        </dgm:alg>
      </dgm:if>
      <dgm:else name="Name3">
        <dgm:alg type="lin">
          <dgm:param type="linDir" val="fromR"/>
          <dgm:param type="fallback" val="2D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ch" ptType="node" func="cnt" op="gte" val="3">
        <dgm:constrLst>
          <dgm:constr type="h" for="des" forName="node" refType="w" fact="0.5"/>
          <dgm:constr type="w" for="ch" forName="lastNode" refType="w"/>
          <dgm:constr type="w" for="des" forName="node" refType="h" refFor="des" refForName="node"/>
          <dgm:constr type="w" for="ch" forName="sibTransLast" refType="h" refFor="des" refForName="node" fact="0.6"/>
          <dgm:constr type="h" for="des" forName="sibTrans" refType="h" refFor="des" refForName="node" op="equ" fact="0.58"/>
          <dgm:constr type="w" for="des" forName="sibTrans" refType="h" refFor="des" refForName="sibTrans" op="equ"/>
          <dgm:constr type="primFontSz" for="ch" forName="lastNode" op="equ" val="65"/>
          <dgm:constr type="primFontSz" for="des" forName="node" op="equ" val="65"/>
          <dgm:constr type="primFontSz" for="des" forName="sibTrans" val="55"/>
          <dgm:constr type="primFontSz" for="des" forName="sibTrans" refType="primFontSz" refFor="des" refForName="node" op="lte" fact="0.8"/>
          <dgm:constr type="primFontSz" for="des" forName="connectorText" refType="primFontSz" refFor="des" refForName="node" op="lte" fact="0.8"/>
          <dgm:constr type="primFontSz" for="des" forName="connectorText" refType="primFontSz" refFor="des" refForName="sibTrans" op="equ"/>
          <dgm:constr type="h" for="des" forName="spacerT" refType="h" refFor="des" refForName="sibTrans" fact="0.14"/>
          <dgm:constr type="h" for="des" forName="spacerB" refType="h" refFor="des" refForName="sibTrans" fact="0.14"/>
        </dgm:constrLst>
      </dgm:if>
      <dgm:else name="Name6">
        <dgm:constrLst>
          <dgm:constr type="h" for="des" forName="node" refType="w"/>
          <dgm:constr type="w" for="ch" forName="lastNode" refType="w"/>
          <dgm:constr type="w" for="des" forName="node" refType="h" refFor="des" refForName="node"/>
          <dgm:constr type="w" for="ch" forName="sibTransLast" refType="h" refFor="des" refForName="node" fact="0.6"/>
          <dgm:constr type="h" for="des" forName="sibTrans" refType="h" refFor="des" refForName="node" op="equ" fact="0.58"/>
          <dgm:constr type="w" for="des" forName="sibTrans" refType="h" refFor="des" refForName="sibTrans" op="equ"/>
          <dgm:constr type="primFontSz" for="des" forName="node" val="65"/>
          <dgm:constr type="primFontSz" for="ch" forName="lastNode" refType="primFontSz" refFor="des" refForName="node" op="equ"/>
          <dgm:constr type="primFontSz" for="des" forName="sibTrans" val="55"/>
          <dgm:constr type="primFontSz" for="des" forName="connectorText" refType="primFontSz" refFor="des" refForName="node" op="lte" fact="0.8"/>
          <dgm:constr type="primFontSz" for="des" forName="connectorText" refType="primFontSz" refFor="des" refForName="sibTrans" op="equ"/>
          <dgm:constr type="h" for="des" forName="spacerT" refType="h" refFor="des" refForName="sibTrans" fact="0.14"/>
          <dgm:constr type="h" for="des" forName="spacerB" refType="h" refFor="des" refForName="sibTrans" fact="0.14"/>
        </dgm:constrLst>
      </dgm:else>
    </dgm:choose>
    <dgm:ruleLst/>
    <dgm:choose name="Name7">
      <dgm:if name="Name8" axis="ch" ptType="node" func="cnt" op="gte" val="1">
        <dgm:layoutNode name="vNodes">
          <dgm:alg type="lin">
            <dgm:param type="linDir" val="fromT"/>
            <dgm:param type="fallback" val="2D"/>
          </dgm:alg>
          <dgm:shape xmlns:r="http://schemas.openxmlformats.org/officeDocument/2006/relationships" r:blip="">
            <dgm:adjLst/>
          </dgm:shape>
          <dgm:presOf/>
          <dgm:constrLst/>
          <dgm:ruleLst/>
          <dgm:forEach name="Name9" axis="ch" ptType="node">
            <dgm:choose name="Name10">
              <dgm:if name="Name11" axis="self" func="revPos" op="neq" val="1">
                <dgm:layoutNode name="node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  <dgm:choose name="Name12">
                  <dgm:if name="Name13" axis="self" ptType="node" func="revPos" op="gt" val="2">
                    <dgm:forEach name="sibTransForEach" axis="followSib" ptType="sibTrans" cnt="1">
                      <dgm:layoutNode name="spacerT">
                        <dgm:alg type="sp"/>
                        <dgm:shape xmlns:r="http://schemas.openxmlformats.org/officeDocument/2006/relationships" r:blip="">
                          <dgm:adjLst/>
                        </dgm:shape>
                        <dgm:presOf axis="self"/>
                        <dgm:constrLst/>
                        <dgm:ruleLst/>
                      </dgm:layoutNode>
                      <dgm:layoutNode name="sibTrans">
                        <dgm:alg type="tx"/>
                        <dgm:shape xmlns:r="http://schemas.openxmlformats.org/officeDocument/2006/relationships" type="mathPlus" r:blip="">
                          <dgm:adjLst/>
                        </dgm:shape>
                        <dgm:presOf axis="self"/>
                        <dgm:constrLst>
                          <dgm:constr type="h" refType="w"/>
                          <dgm:constr type="lMarg"/>
                          <dgm:constr type="rMarg"/>
                          <dgm:constr type="tMarg"/>
                          <dgm:constr type="bMarg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spacerB">
                        <dgm:alg type="sp"/>
                        <dgm:shape xmlns:r="http://schemas.openxmlformats.org/officeDocument/2006/relationships" r:blip="">
                          <dgm:adjLst/>
                        </dgm:shape>
                        <dgm:presOf axis="self"/>
                        <dgm:constrLst/>
                        <dgm:ruleLst/>
                      </dgm:layoutNode>
                    </dgm:forEach>
                  </dgm:if>
                  <dgm:else name="Name14"/>
                </dgm:choose>
              </dgm:if>
              <dgm:else name="Name15"/>
            </dgm:choose>
          </dgm:forEach>
        </dgm:layoutNode>
        <dgm:choose name="Name16">
          <dgm:if name="Name17" axis="ch" ptType="node" func="cnt" op="gt" val="1">
            <dgm:layoutNode name="sibTransLast">
              <dgm:alg type="conn">
                <dgm:param type="begPts" val="auto"/>
                <dgm:param type="endPts" val="auto"/>
                <dgm:param type="srcNode" val="vNodes"/>
                <dgm:param type="dstNode" val="lastNode"/>
              </dgm:alg>
              <dgm:shape xmlns:r="http://schemas.openxmlformats.org/officeDocument/2006/relationships" type="conn" r:blip="">
                <dgm:adjLst/>
              </dgm:shape>
              <dgm:presOf axis="ch" ptType="sibTrans" st="-1" cnt="1"/>
              <dgm:constrLst>
                <dgm:constr type="h" refType="w" fact="0.62"/>
                <dgm:constr type="connDist"/>
                <dgm:constr type="begPad" refType="connDist" fact="0.25"/>
                <dgm:constr type="endPad" refType="connDist" fact="0.22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ch desOrSelf" ptType="sibTrans sibTrans" st="-1 1" cnt="1 0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if>
          <dgm:else name="Name18"/>
        </dgm:choose>
        <dgm:layoutNode name="lastNode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ellipse" r:blip="">
            <dgm:adjLst/>
          </dgm:shape>
          <dgm:presOf axis="ch desOrSelf" ptType="node node" st="-1 1" cnt="1 0"/>
          <dgm:constrLst>
            <dgm:constr type="h" refType="w"/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</dgm:if>
      <dgm:else name="Name19"/>
    </dgm:choos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8831B04-FE83-F94F-A194-9E12060DC202}" type="datetimeFigureOut">
              <a:rPr lang="fr-FR" smtClean="0"/>
              <a:t>24/05/2024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2338388" y="1143000"/>
            <a:ext cx="21812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F07E044-E311-1348-8399-569A6CF17B0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448507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3507730" rtl="0" eaLnBrk="1" latinLnBrk="0" hangingPunct="1">
      <a:defRPr sz="4603" kern="1200">
        <a:solidFill>
          <a:schemeClr val="tx1"/>
        </a:solidFill>
        <a:latin typeface="+mn-lt"/>
        <a:ea typeface="+mn-ea"/>
        <a:cs typeface="+mn-cs"/>
      </a:defRPr>
    </a:lvl1pPr>
    <a:lvl2pPr marL="1753865" algn="l" defTabSz="3507730" rtl="0" eaLnBrk="1" latinLnBrk="0" hangingPunct="1">
      <a:defRPr sz="4603" kern="1200">
        <a:solidFill>
          <a:schemeClr val="tx1"/>
        </a:solidFill>
        <a:latin typeface="+mn-lt"/>
        <a:ea typeface="+mn-ea"/>
        <a:cs typeface="+mn-cs"/>
      </a:defRPr>
    </a:lvl2pPr>
    <a:lvl3pPr marL="3507730" algn="l" defTabSz="3507730" rtl="0" eaLnBrk="1" latinLnBrk="0" hangingPunct="1">
      <a:defRPr sz="4603" kern="1200">
        <a:solidFill>
          <a:schemeClr val="tx1"/>
        </a:solidFill>
        <a:latin typeface="+mn-lt"/>
        <a:ea typeface="+mn-ea"/>
        <a:cs typeface="+mn-cs"/>
      </a:defRPr>
    </a:lvl3pPr>
    <a:lvl4pPr marL="5261595" algn="l" defTabSz="3507730" rtl="0" eaLnBrk="1" latinLnBrk="0" hangingPunct="1">
      <a:defRPr sz="4603" kern="1200">
        <a:solidFill>
          <a:schemeClr val="tx1"/>
        </a:solidFill>
        <a:latin typeface="+mn-lt"/>
        <a:ea typeface="+mn-ea"/>
        <a:cs typeface="+mn-cs"/>
      </a:defRPr>
    </a:lvl4pPr>
    <a:lvl5pPr marL="7015460" algn="l" defTabSz="3507730" rtl="0" eaLnBrk="1" latinLnBrk="0" hangingPunct="1">
      <a:defRPr sz="4603" kern="1200">
        <a:solidFill>
          <a:schemeClr val="tx1"/>
        </a:solidFill>
        <a:latin typeface="+mn-lt"/>
        <a:ea typeface="+mn-ea"/>
        <a:cs typeface="+mn-cs"/>
      </a:defRPr>
    </a:lvl5pPr>
    <a:lvl6pPr marL="8769325" algn="l" defTabSz="3507730" rtl="0" eaLnBrk="1" latinLnBrk="0" hangingPunct="1">
      <a:defRPr sz="4603" kern="1200">
        <a:solidFill>
          <a:schemeClr val="tx1"/>
        </a:solidFill>
        <a:latin typeface="+mn-lt"/>
        <a:ea typeface="+mn-ea"/>
        <a:cs typeface="+mn-cs"/>
      </a:defRPr>
    </a:lvl6pPr>
    <a:lvl7pPr marL="10523190" algn="l" defTabSz="3507730" rtl="0" eaLnBrk="1" latinLnBrk="0" hangingPunct="1">
      <a:defRPr sz="4603" kern="1200">
        <a:solidFill>
          <a:schemeClr val="tx1"/>
        </a:solidFill>
        <a:latin typeface="+mn-lt"/>
        <a:ea typeface="+mn-ea"/>
        <a:cs typeface="+mn-cs"/>
      </a:defRPr>
    </a:lvl7pPr>
    <a:lvl8pPr marL="12277054" algn="l" defTabSz="3507730" rtl="0" eaLnBrk="1" latinLnBrk="0" hangingPunct="1">
      <a:defRPr sz="4603" kern="1200">
        <a:solidFill>
          <a:schemeClr val="tx1"/>
        </a:solidFill>
        <a:latin typeface="+mn-lt"/>
        <a:ea typeface="+mn-ea"/>
        <a:cs typeface="+mn-cs"/>
      </a:defRPr>
    </a:lvl8pPr>
    <a:lvl9pPr marL="14030919" algn="l" defTabSz="3507730" rtl="0" eaLnBrk="1" latinLnBrk="0" hangingPunct="1">
      <a:defRPr sz="4603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9AB298D0-F947-D249-4F0C-747CA553FDC9}"/>
              </a:ext>
            </a:extLst>
          </p:cNvPr>
          <p:cNvSpPr/>
          <p:nvPr userDrawn="1"/>
        </p:nvSpPr>
        <p:spPr>
          <a:xfrm>
            <a:off x="-195944" y="4147762"/>
            <a:ext cx="30471157" cy="153305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aseline="-25000" dirty="0"/>
          </a:p>
        </p:txBody>
      </p:sp>
      <p:pic>
        <p:nvPicPr>
          <p:cNvPr id="9" name="Image 8" descr="Une image contenant Police, logo, Graphique, symbole&#10;&#10;Description générée automatiquement">
            <a:extLst>
              <a:ext uri="{FF2B5EF4-FFF2-40B4-BE49-F238E27FC236}">
                <a16:creationId xmlns:a16="http://schemas.microsoft.com/office/drawing/2014/main" id="{7F4290AF-84C7-DA67-F6A4-0E7C3A4084C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335488" y="1744955"/>
            <a:ext cx="5802940" cy="878774"/>
          </a:xfrm>
          <a:prstGeom prst="rect">
            <a:avLst/>
          </a:prstGeom>
        </p:spPr>
      </p:pic>
      <p:pic>
        <p:nvPicPr>
          <p:cNvPr id="10" name="Image 9">
            <a:extLst>
              <a:ext uri="{FF2B5EF4-FFF2-40B4-BE49-F238E27FC236}">
                <a16:creationId xmlns:a16="http://schemas.microsoft.com/office/drawing/2014/main" id="{BEABFEAC-24F8-725F-3D1B-2158F3275A84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6785" y="40130499"/>
            <a:ext cx="28460035" cy="1758343"/>
          </a:xfrm>
          <a:prstGeom prst="rect">
            <a:avLst/>
          </a:prstGeom>
        </p:spPr>
      </p:pic>
      <p:pic>
        <p:nvPicPr>
          <p:cNvPr id="11" name="Image 10" descr="Une image contenant noir, obscurité&#10;&#10;Description générée automatiquement">
            <a:extLst>
              <a:ext uri="{FF2B5EF4-FFF2-40B4-BE49-F238E27FC236}">
                <a16:creationId xmlns:a16="http://schemas.microsoft.com/office/drawing/2014/main" id="{D4F290E6-37EE-0892-E450-425B01170130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6785" y="1614502"/>
            <a:ext cx="5430066" cy="1209124"/>
          </a:xfrm>
          <a:prstGeom prst="rect">
            <a:avLst/>
          </a:prstGeom>
        </p:spPr>
      </p:pic>
      <p:sp>
        <p:nvSpPr>
          <p:cNvPr id="12" name="ZoneTexte 11">
            <a:extLst>
              <a:ext uri="{FF2B5EF4-FFF2-40B4-BE49-F238E27FC236}">
                <a16:creationId xmlns:a16="http://schemas.microsoft.com/office/drawing/2014/main" id="{E2997F1C-9373-486E-765C-0ED06E344E96}"/>
              </a:ext>
            </a:extLst>
          </p:cNvPr>
          <p:cNvSpPr txBox="1"/>
          <p:nvPr userDrawn="1"/>
        </p:nvSpPr>
        <p:spPr>
          <a:xfrm>
            <a:off x="8390099" y="1779932"/>
            <a:ext cx="13122141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6000" b="1" spc="600" dirty="0">
                <a:latin typeface="Montserrat" pitchFamily="2" charset="77"/>
              </a:rPr>
              <a:t>CONNECTED COMMUNITIES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E09A5D3C-5F15-2FC7-2E60-B15A7ADD2FC4}"/>
              </a:ext>
            </a:extLst>
          </p:cNvPr>
          <p:cNvSpPr/>
          <p:nvPr userDrawn="1"/>
        </p:nvSpPr>
        <p:spPr>
          <a:xfrm>
            <a:off x="-76674" y="39226524"/>
            <a:ext cx="30471157" cy="153305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aseline="-25000" dirty="0"/>
          </a:p>
        </p:txBody>
      </p:sp>
    </p:spTree>
    <p:extLst>
      <p:ext uri="{BB962C8B-B14F-4D97-AF65-F5344CB8AC3E}">
        <p14:creationId xmlns:p14="http://schemas.microsoft.com/office/powerpoint/2010/main" val="2532192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D7FCC6-4E64-B74B-91E0-BAA2B02E2619}" type="datetime1">
              <a:rPr lang="fr-FR" smtClean="0"/>
              <a:t>24/05/2024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DA1EE-0BA6-CE4B-BD9A-7B17944644C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456157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1665701" y="2278904"/>
            <a:ext cx="6528093" cy="36274211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081423" y="2278904"/>
            <a:ext cx="19205838" cy="36274211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6A6910-88E0-A144-B425-249FFB5A4525}" type="datetime1">
              <a:rPr lang="fr-FR" smtClean="0"/>
              <a:t>24/05/2024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DA1EE-0BA6-CE4B-BD9A-7B17944644C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031990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E3AA596-50DF-7799-1963-75CF0A4F65B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784600" y="7005638"/>
            <a:ext cx="22706013" cy="14901862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5BD92A7B-0DBE-CAA7-A52D-440826D1BDA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784600" y="22482175"/>
            <a:ext cx="22706013" cy="10334625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37537EF-A5AA-0517-6289-1FA6706F05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AB911A-D814-FE4C-9E2B-CAB87B6B7F41}" type="datetimeFigureOut">
              <a:rPr lang="fr-FR" smtClean="0"/>
              <a:t>24/05/2024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2155406-CFF7-FA69-D7A3-D319EBAFEB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8EE907E-9E7A-CA17-F528-168C1D6CAD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DEE64-C4FA-984A-9A43-2B25973D535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064964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CDF6E58-85B3-EF78-00E8-AF7867CB42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BFB98B6-294A-61F3-9E37-073D2F2EF0B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9EA7889-27F9-55EC-4DE8-B330A6162F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AB911A-D814-FE4C-9E2B-CAB87B6B7F41}" type="datetimeFigureOut">
              <a:rPr lang="fr-FR" smtClean="0"/>
              <a:t>24/05/2024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875CC27-8AB9-56CB-C926-14F2EB5314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C5B3BC5-9577-C006-FDC8-A20807A0D2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DEE64-C4FA-984A-9A43-2B25973D535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3445877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E421ED7-E1B8-8787-47F3-29C1AA0656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65338" y="10671175"/>
            <a:ext cx="26112787" cy="17805400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6DB6EDCA-5E5E-BE63-8889-BF0A0524EF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065338" y="28644850"/>
            <a:ext cx="26112787" cy="9363075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547EE58-6F87-4122-6C3B-A7227D6D1A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AB911A-D814-FE4C-9E2B-CAB87B6B7F41}" type="datetimeFigureOut">
              <a:rPr lang="fr-FR" smtClean="0"/>
              <a:t>24/05/2024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0842D5F-4196-4D06-C6A8-FB5D3CBDE5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853C3E3-7431-5483-DCAC-E98DCEC7FE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DEE64-C4FA-984A-9A43-2B25973D535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9634496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4C3E41A-1318-E5C8-EBC6-076D5FC6A9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3523D84-EAB3-8CEF-F2E9-40195EC35DF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081213" y="11395075"/>
            <a:ext cx="12979400" cy="27157363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3A91D1D6-B329-8536-8A5A-D71C97DB219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5213013" y="11395075"/>
            <a:ext cx="12980987" cy="27157363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A20A2AAB-8FCD-B718-91AB-3CF5E1FAE4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AB911A-D814-FE4C-9E2B-CAB87B6B7F41}" type="datetimeFigureOut">
              <a:rPr lang="fr-FR" smtClean="0"/>
              <a:t>24/05/2024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F0C3EE82-D6B5-8F1E-DFA0-EBCF8D48A9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756E9C87-B965-B627-5F3C-AE64471121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DEE64-C4FA-984A-9A43-2B25973D535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4985710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C484C58-235B-AA91-C8C3-4343B94D95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85975" y="2279650"/>
            <a:ext cx="26111200" cy="82724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CB206DE3-3A71-BFA9-18D8-3AAC4A1929C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085975" y="10493375"/>
            <a:ext cx="12807950" cy="514191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FCD4FF5A-AF7B-4BC6-F223-1B6A2FD6C73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2085975" y="15635288"/>
            <a:ext cx="12807950" cy="22996525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1D26319F-BEEB-FB98-A12A-2C71EE5E481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15327313" y="10493375"/>
            <a:ext cx="12869862" cy="514191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AA83A39C-A493-9076-8EB2-0930D20643D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15327313" y="15635288"/>
            <a:ext cx="12869862" cy="22996525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4157A764-9906-561A-C6E4-04CEC70D76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AB911A-D814-FE4C-9E2B-CAB87B6B7F41}" type="datetimeFigureOut">
              <a:rPr lang="fr-FR" smtClean="0"/>
              <a:t>24/05/2024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3B1956C6-47D8-5A62-AC3B-5C84C16C9C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4F8F4B35-7CB0-26E3-CA8D-92746CE35D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DEE64-C4FA-984A-9A43-2B25973D535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3879093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95952D7-52CE-6048-6D78-4A7BA24B99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C03B6DB7-177F-12BE-E4CC-4CD3AF6031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AB911A-D814-FE4C-9E2B-CAB87B6B7F41}" type="datetimeFigureOut">
              <a:rPr lang="fr-FR" smtClean="0"/>
              <a:t>24/05/2024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2938B315-2C20-DBA0-9402-3088BD7262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EDF16A67-3856-47EA-2601-3CEBD18676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DEE64-C4FA-984A-9A43-2B25973D535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5949188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16FEA944-AAB5-7C71-490A-AE20842231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AB911A-D814-FE4C-9E2B-CAB87B6B7F41}" type="datetimeFigureOut">
              <a:rPr lang="fr-FR" smtClean="0"/>
              <a:t>24/05/2024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D58438FC-859A-54B2-A6D4-3D3F1A2F56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105A3D6A-2DEA-11D9-1D8D-CDCBD84838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DEE64-C4FA-984A-9A43-2B25973D535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7270858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948CB49-2C3A-203B-3B92-978E205302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85975" y="2854325"/>
            <a:ext cx="9764713" cy="9986963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A118AC5-7DA7-F739-3434-AD206287A3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871450" y="6162675"/>
            <a:ext cx="15325725" cy="30418088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A805B1E3-1144-7319-6A5F-6C39378ACB2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2085975" y="12841288"/>
            <a:ext cx="9764713" cy="2379027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C011DB01-DC83-43F9-725C-66D3466DD2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AB911A-D814-FE4C-9E2B-CAB87B6B7F41}" type="datetimeFigureOut">
              <a:rPr lang="fr-FR" smtClean="0"/>
              <a:t>24/05/2024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1ACE708F-E27D-A30F-0597-6E54E4DB65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8570D2EF-F306-8FA6-E3EC-8CF2CCBA89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DEE64-C4FA-984A-9A43-2B25973D535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352911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 7" descr="Une image contenant texte, capture d’écran, affichage, logiciel&#10;&#10;Description générée automatiquement">
            <a:extLst>
              <a:ext uri="{FF2B5EF4-FFF2-40B4-BE49-F238E27FC236}">
                <a16:creationId xmlns:a16="http://schemas.microsoft.com/office/drawing/2014/main" id="{C1B7D29A-7918-CBAF-FBA3-B740F991C9F9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t="7366" b="10846"/>
          <a:stretch/>
        </p:blipFill>
        <p:spPr>
          <a:xfrm>
            <a:off x="0" y="0"/>
            <a:ext cx="30283279" cy="42803763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D92BE496-5736-A7D1-8DA7-373D30709D28}"/>
              </a:ext>
            </a:extLst>
          </p:cNvPr>
          <p:cNvSpPr/>
          <p:nvPr userDrawn="1"/>
        </p:nvSpPr>
        <p:spPr>
          <a:xfrm>
            <a:off x="-195944" y="4147762"/>
            <a:ext cx="30471157" cy="15330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aseline="-25000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97F9EC0C-0A8B-3AB2-E156-E0B3BA537A53}"/>
              </a:ext>
            </a:extLst>
          </p:cNvPr>
          <p:cNvSpPr txBox="1"/>
          <p:nvPr userDrawn="1"/>
        </p:nvSpPr>
        <p:spPr>
          <a:xfrm>
            <a:off x="8390099" y="1779932"/>
            <a:ext cx="13122141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6000" b="1" spc="600" dirty="0">
                <a:solidFill>
                  <a:schemeClr val="bg1"/>
                </a:solidFill>
                <a:latin typeface="Montserrat" pitchFamily="2" charset="77"/>
              </a:rPr>
              <a:t>CONNECTED COMMUNITIES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36AF38D-3DC2-6329-B178-746C68828F7C}"/>
              </a:ext>
            </a:extLst>
          </p:cNvPr>
          <p:cNvSpPr/>
          <p:nvPr userDrawn="1"/>
        </p:nvSpPr>
        <p:spPr>
          <a:xfrm>
            <a:off x="-76674" y="39226524"/>
            <a:ext cx="30471157" cy="15330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aseline="-25000" dirty="0"/>
          </a:p>
        </p:txBody>
      </p:sp>
      <p:pic>
        <p:nvPicPr>
          <p:cNvPr id="14" name="Image 13" descr="Une image contenant Police, Graphique, logo, texte&#10;&#10;Description générée automatiquement">
            <a:extLst>
              <a:ext uri="{FF2B5EF4-FFF2-40B4-BE49-F238E27FC236}">
                <a16:creationId xmlns:a16="http://schemas.microsoft.com/office/drawing/2014/main" id="{4128A19F-0D9B-9B17-BACA-B010A3E9D2FE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23335488" y="1460660"/>
            <a:ext cx="5802940" cy="1150996"/>
          </a:xfrm>
          <a:prstGeom prst="rect">
            <a:avLst/>
          </a:prstGeom>
        </p:spPr>
      </p:pic>
      <p:pic>
        <p:nvPicPr>
          <p:cNvPr id="17" name="Image 16">
            <a:extLst>
              <a:ext uri="{FF2B5EF4-FFF2-40B4-BE49-F238E27FC236}">
                <a16:creationId xmlns:a16="http://schemas.microsoft.com/office/drawing/2014/main" id="{6FA68691-56CA-27BC-5EF7-6C6AD36EED85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1129368" y="40170336"/>
            <a:ext cx="28306797" cy="1931263"/>
          </a:xfrm>
          <a:prstGeom prst="rect">
            <a:avLst/>
          </a:prstGeom>
        </p:spPr>
      </p:pic>
      <p:pic>
        <p:nvPicPr>
          <p:cNvPr id="21" name="Image 20" descr="Une image contenant texte, Police, capture d’écran&#10;&#10;Description générée automatiquement">
            <a:extLst>
              <a:ext uri="{FF2B5EF4-FFF2-40B4-BE49-F238E27FC236}">
                <a16:creationId xmlns:a16="http://schemas.microsoft.com/office/drawing/2014/main" id="{EA942A50-A461-0DC3-C6E5-F32686D247B6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1136785" y="1683201"/>
            <a:ext cx="5430066" cy="12091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60785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BD953B5-2C12-27F9-3D81-FD92ECFADC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85975" y="2854325"/>
            <a:ext cx="9764713" cy="9986963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1A38420B-9AA6-7FC6-AEC9-92539F0C461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12871450" y="6162675"/>
            <a:ext cx="15325725" cy="30418088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46364882-3394-EC25-B052-33C81B03264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2085975" y="12841288"/>
            <a:ext cx="9764713" cy="2379027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66CE9D80-49B0-1CB0-771F-09E5AC6B19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AB911A-D814-FE4C-9E2B-CAB87B6B7F41}" type="datetimeFigureOut">
              <a:rPr lang="fr-FR" smtClean="0"/>
              <a:t>24/05/2024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F56A8FB8-C0E0-C7C6-369E-35961F6508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025E4F04-ECD6-4555-1B8B-351EA352B8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DEE64-C4FA-984A-9A43-2B25973D535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7993296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03D2DF0-D8B2-2086-1F46-ED3822BF18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956C89E2-F534-DCF8-3820-A15B6E8C80E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C640A49-D7EA-830A-A631-C4502A1FFB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AB911A-D814-FE4C-9E2B-CAB87B6B7F41}" type="datetimeFigureOut">
              <a:rPr lang="fr-FR" smtClean="0"/>
              <a:t>24/05/2024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7078DA1-B85E-7B6F-5E22-1B36F85FE6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C99B5FB-62BD-9C9A-4A92-21856846C9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DEE64-C4FA-984A-9A43-2B25973D535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6175746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209F4AFD-E16F-8AEA-D17C-3FA491D8B5A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21666200" y="2279650"/>
            <a:ext cx="6527800" cy="3627278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35910594-201B-3211-E7E7-80064C2B0B2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2081213" y="2279650"/>
            <a:ext cx="19432587" cy="3627278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6B7F3C1-95EB-5344-11CF-78DB79FD25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AB911A-D814-FE4C-9E2B-CAB87B6B7F41}" type="datetimeFigureOut">
              <a:rPr lang="fr-FR" smtClean="0"/>
              <a:t>24/05/2024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ADA976E-4968-F449-072E-A49DF71A66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BF3ECD75-BD24-2BF2-BB34-5C494579E0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DEE64-C4FA-984A-9A43-2B25973D535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97358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65654" y="10671229"/>
            <a:ext cx="26112371" cy="17805173"/>
          </a:xfrm>
        </p:spPr>
        <p:txBody>
          <a:bodyPr anchor="b"/>
          <a:lstStyle>
            <a:lvl1pPr>
              <a:defRPr sz="19865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65654" y="28644846"/>
            <a:ext cx="26112371" cy="9363320"/>
          </a:xfrm>
        </p:spPr>
        <p:txBody>
          <a:bodyPr/>
          <a:lstStyle>
            <a:lvl1pPr marL="0" indent="0">
              <a:buNone/>
              <a:defRPr sz="7946">
                <a:solidFill>
                  <a:schemeClr val="tx1">
                    <a:tint val="82000"/>
                  </a:schemeClr>
                </a:solidFill>
              </a:defRPr>
            </a:lvl1pPr>
            <a:lvl2pPr marL="1513743" indent="0">
              <a:buNone/>
              <a:defRPr sz="6622">
                <a:solidFill>
                  <a:schemeClr val="tx1">
                    <a:tint val="82000"/>
                  </a:schemeClr>
                </a:solidFill>
              </a:defRPr>
            </a:lvl2pPr>
            <a:lvl3pPr marL="3027487" indent="0">
              <a:buNone/>
              <a:defRPr sz="5960">
                <a:solidFill>
                  <a:schemeClr val="tx1">
                    <a:tint val="82000"/>
                  </a:schemeClr>
                </a:solidFill>
              </a:defRPr>
            </a:lvl3pPr>
            <a:lvl4pPr marL="4541230" indent="0">
              <a:buNone/>
              <a:defRPr sz="5297">
                <a:solidFill>
                  <a:schemeClr val="tx1">
                    <a:tint val="82000"/>
                  </a:schemeClr>
                </a:solidFill>
              </a:defRPr>
            </a:lvl4pPr>
            <a:lvl5pPr marL="6054974" indent="0">
              <a:buNone/>
              <a:defRPr sz="5297">
                <a:solidFill>
                  <a:schemeClr val="tx1">
                    <a:tint val="82000"/>
                  </a:schemeClr>
                </a:solidFill>
              </a:defRPr>
            </a:lvl5pPr>
            <a:lvl6pPr marL="7568717" indent="0">
              <a:buNone/>
              <a:defRPr sz="5297">
                <a:solidFill>
                  <a:schemeClr val="tx1">
                    <a:tint val="82000"/>
                  </a:schemeClr>
                </a:solidFill>
              </a:defRPr>
            </a:lvl6pPr>
            <a:lvl7pPr marL="9082461" indent="0">
              <a:buNone/>
              <a:defRPr sz="5297">
                <a:solidFill>
                  <a:schemeClr val="tx1">
                    <a:tint val="82000"/>
                  </a:schemeClr>
                </a:solidFill>
              </a:defRPr>
            </a:lvl7pPr>
            <a:lvl8pPr marL="10596204" indent="0">
              <a:buNone/>
              <a:defRPr sz="5297">
                <a:solidFill>
                  <a:schemeClr val="tx1">
                    <a:tint val="82000"/>
                  </a:schemeClr>
                </a:solidFill>
              </a:defRPr>
            </a:lvl8pPr>
            <a:lvl9pPr marL="12109948" indent="0">
              <a:buNone/>
              <a:defRPr sz="5297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2938D8-EAAB-DD49-9443-A2CBB39B8DCC}" type="datetime1">
              <a:rPr lang="fr-FR" smtClean="0"/>
              <a:t>24/05/2024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DA1EE-0BA6-CE4B-BD9A-7B17944644C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065597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081421" y="11394520"/>
            <a:ext cx="12866966" cy="27158594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326826" y="11394520"/>
            <a:ext cx="12866966" cy="27158594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D62E0-FFC4-124E-9F7E-D7B4153162A0}" type="datetime1">
              <a:rPr lang="fr-FR" smtClean="0"/>
              <a:t>24/05/2024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DA1EE-0BA6-CE4B-BD9A-7B17944644C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474024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2278913"/>
            <a:ext cx="26112371" cy="8273416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5368" y="10492870"/>
            <a:ext cx="12807832" cy="5142393"/>
          </a:xfrm>
        </p:spPr>
        <p:txBody>
          <a:bodyPr anchor="b"/>
          <a:lstStyle>
            <a:lvl1pPr marL="0" indent="0">
              <a:buNone/>
              <a:defRPr sz="7946" b="1"/>
            </a:lvl1pPr>
            <a:lvl2pPr marL="1513743" indent="0">
              <a:buNone/>
              <a:defRPr sz="6622" b="1"/>
            </a:lvl2pPr>
            <a:lvl3pPr marL="3027487" indent="0">
              <a:buNone/>
              <a:defRPr sz="5960" b="1"/>
            </a:lvl3pPr>
            <a:lvl4pPr marL="4541230" indent="0">
              <a:buNone/>
              <a:defRPr sz="5297" b="1"/>
            </a:lvl4pPr>
            <a:lvl5pPr marL="6054974" indent="0">
              <a:buNone/>
              <a:defRPr sz="5297" b="1"/>
            </a:lvl5pPr>
            <a:lvl6pPr marL="7568717" indent="0">
              <a:buNone/>
              <a:defRPr sz="5297" b="1"/>
            </a:lvl6pPr>
            <a:lvl7pPr marL="9082461" indent="0">
              <a:buNone/>
              <a:defRPr sz="5297" b="1"/>
            </a:lvl7pPr>
            <a:lvl8pPr marL="10596204" indent="0">
              <a:buNone/>
              <a:defRPr sz="5297" b="1"/>
            </a:lvl8pPr>
            <a:lvl9pPr marL="12109948" indent="0">
              <a:buNone/>
              <a:defRPr sz="5297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085368" y="15635264"/>
            <a:ext cx="12807832" cy="22997117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5326828" y="10492870"/>
            <a:ext cx="12870909" cy="5142393"/>
          </a:xfrm>
        </p:spPr>
        <p:txBody>
          <a:bodyPr anchor="b"/>
          <a:lstStyle>
            <a:lvl1pPr marL="0" indent="0">
              <a:buNone/>
              <a:defRPr sz="7946" b="1"/>
            </a:lvl1pPr>
            <a:lvl2pPr marL="1513743" indent="0">
              <a:buNone/>
              <a:defRPr sz="6622" b="1"/>
            </a:lvl2pPr>
            <a:lvl3pPr marL="3027487" indent="0">
              <a:buNone/>
              <a:defRPr sz="5960" b="1"/>
            </a:lvl3pPr>
            <a:lvl4pPr marL="4541230" indent="0">
              <a:buNone/>
              <a:defRPr sz="5297" b="1"/>
            </a:lvl4pPr>
            <a:lvl5pPr marL="6054974" indent="0">
              <a:buNone/>
              <a:defRPr sz="5297" b="1"/>
            </a:lvl5pPr>
            <a:lvl6pPr marL="7568717" indent="0">
              <a:buNone/>
              <a:defRPr sz="5297" b="1"/>
            </a:lvl6pPr>
            <a:lvl7pPr marL="9082461" indent="0">
              <a:buNone/>
              <a:defRPr sz="5297" b="1"/>
            </a:lvl7pPr>
            <a:lvl8pPr marL="10596204" indent="0">
              <a:buNone/>
              <a:defRPr sz="5297" b="1"/>
            </a:lvl8pPr>
            <a:lvl9pPr marL="12109948" indent="0">
              <a:buNone/>
              <a:defRPr sz="5297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5326828" y="15635264"/>
            <a:ext cx="12870909" cy="22997117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AB6009-9EB4-8B42-AD87-63C2E3BBFC26}" type="datetime1">
              <a:rPr lang="fr-FR" smtClean="0"/>
              <a:t>24/05/2024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DA1EE-0BA6-CE4B-BD9A-7B17944644C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848476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F9F39E-2F73-6B44-98F6-8792D199E0DB}" type="datetime1">
              <a:rPr lang="fr-FR" smtClean="0"/>
              <a:t>24/05/2024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DA1EE-0BA6-CE4B-BD9A-7B17944644C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847837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1D46B-A5A3-7649-83E4-F40B6597C6A8}" type="datetime1">
              <a:rPr lang="fr-FR" smtClean="0"/>
              <a:t>24/05/2024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DA1EE-0BA6-CE4B-BD9A-7B17944644C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562297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2853584"/>
            <a:ext cx="9764544" cy="9987545"/>
          </a:xfrm>
        </p:spPr>
        <p:txBody>
          <a:bodyPr anchor="b"/>
          <a:lstStyle>
            <a:lvl1pPr>
              <a:defRPr sz="10595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70909" y="6162959"/>
            <a:ext cx="15326827" cy="30418415"/>
          </a:xfrm>
        </p:spPr>
        <p:txBody>
          <a:bodyPr/>
          <a:lstStyle>
            <a:lvl1pPr>
              <a:defRPr sz="10595"/>
            </a:lvl1pPr>
            <a:lvl2pPr>
              <a:defRPr sz="9271"/>
            </a:lvl2pPr>
            <a:lvl3pPr>
              <a:defRPr sz="7946"/>
            </a:lvl3pPr>
            <a:lvl4pPr>
              <a:defRPr sz="6622"/>
            </a:lvl4pPr>
            <a:lvl5pPr>
              <a:defRPr sz="6622"/>
            </a:lvl5pPr>
            <a:lvl6pPr>
              <a:defRPr sz="6622"/>
            </a:lvl6pPr>
            <a:lvl7pPr>
              <a:defRPr sz="6622"/>
            </a:lvl7pPr>
            <a:lvl8pPr>
              <a:defRPr sz="6622"/>
            </a:lvl8pPr>
            <a:lvl9pPr>
              <a:defRPr sz="6622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5364" y="12841129"/>
            <a:ext cx="9764544" cy="23789780"/>
          </a:xfrm>
        </p:spPr>
        <p:txBody>
          <a:bodyPr/>
          <a:lstStyle>
            <a:lvl1pPr marL="0" indent="0">
              <a:buNone/>
              <a:defRPr sz="5297"/>
            </a:lvl1pPr>
            <a:lvl2pPr marL="1513743" indent="0">
              <a:buNone/>
              <a:defRPr sz="4635"/>
            </a:lvl2pPr>
            <a:lvl3pPr marL="3027487" indent="0">
              <a:buNone/>
              <a:defRPr sz="3973"/>
            </a:lvl3pPr>
            <a:lvl4pPr marL="4541230" indent="0">
              <a:buNone/>
              <a:defRPr sz="3311"/>
            </a:lvl4pPr>
            <a:lvl5pPr marL="6054974" indent="0">
              <a:buNone/>
              <a:defRPr sz="3311"/>
            </a:lvl5pPr>
            <a:lvl6pPr marL="7568717" indent="0">
              <a:buNone/>
              <a:defRPr sz="3311"/>
            </a:lvl6pPr>
            <a:lvl7pPr marL="9082461" indent="0">
              <a:buNone/>
              <a:defRPr sz="3311"/>
            </a:lvl7pPr>
            <a:lvl8pPr marL="10596204" indent="0">
              <a:buNone/>
              <a:defRPr sz="3311"/>
            </a:lvl8pPr>
            <a:lvl9pPr marL="12109948" indent="0">
              <a:buNone/>
              <a:defRPr sz="331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B7B882-10B2-574A-9892-45BC6905D7DF}" type="datetime1">
              <a:rPr lang="fr-FR" smtClean="0"/>
              <a:t>24/05/2024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DA1EE-0BA6-CE4B-BD9A-7B17944644C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000638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2853584"/>
            <a:ext cx="9764544" cy="9987545"/>
          </a:xfrm>
        </p:spPr>
        <p:txBody>
          <a:bodyPr anchor="b"/>
          <a:lstStyle>
            <a:lvl1pPr>
              <a:defRPr sz="10595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870909" y="6162959"/>
            <a:ext cx="15326827" cy="30418415"/>
          </a:xfrm>
        </p:spPr>
        <p:txBody>
          <a:bodyPr anchor="t"/>
          <a:lstStyle>
            <a:lvl1pPr marL="0" indent="0">
              <a:buNone/>
              <a:defRPr sz="10595"/>
            </a:lvl1pPr>
            <a:lvl2pPr marL="1513743" indent="0">
              <a:buNone/>
              <a:defRPr sz="9271"/>
            </a:lvl2pPr>
            <a:lvl3pPr marL="3027487" indent="0">
              <a:buNone/>
              <a:defRPr sz="7946"/>
            </a:lvl3pPr>
            <a:lvl4pPr marL="4541230" indent="0">
              <a:buNone/>
              <a:defRPr sz="6622"/>
            </a:lvl4pPr>
            <a:lvl5pPr marL="6054974" indent="0">
              <a:buNone/>
              <a:defRPr sz="6622"/>
            </a:lvl5pPr>
            <a:lvl6pPr marL="7568717" indent="0">
              <a:buNone/>
              <a:defRPr sz="6622"/>
            </a:lvl6pPr>
            <a:lvl7pPr marL="9082461" indent="0">
              <a:buNone/>
              <a:defRPr sz="6622"/>
            </a:lvl7pPr>
            <a:lvl8pPr marL="10596204" indent="0">
              <a:buNone/>
              <a:defRPr sz="6622"/>
            </a:lvl8pPr>
            <a:lvl9pPr marL="12109948" indent="0">
              <a:buNone/>
              <a:defRPr sz="6622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5364" y="12841129"/>
            <a:ext cx="9764544" cy="23789780"/>
          </a:xfrm>
        </p:spPr>
        <p:txBody>
          <a:bodyPr/>
          <a:lstStyle>
            <a:lvl1pPr marL="0" indent="0">
              <a:buNone/>
              <a:defRPr sz="5297"/>
            </a:lvl1pPr>
            <a:lvl2pPr marL="1513743" indent="0">
              <a:buNone/>
              <a:defRPr sz="4635"/>
            </a:lvl2pPr>
            <a:lvl3pPr marL="3027487" indent="0">
              <a:buNone/>
              <a:defRPr sz="3973"/>
            </a:lvl3pPr>
            <a:lvl4pPr marL="4541230" indent="0">
              <a:buNone/>
              <a:defRPr sz="3311"/>
            </a:lvl4pPr>
            <a:lvl5pPr marL="6054974" indent="0">
              <a:buNone/>
              <a:defRPr sz="3311"/>
            </a:lvl5pPr>
            <a:lvl6pPr marL="7568717" indent="0">
              <a:buNone/>
              <a:defRPr sz="3311"/>
            </a:lvl6pPr>
            <a:lvl7pPr marL="9082461" indent="0">
              <a:buNone/>
              <a:defRPr sz="3311"/>
            </a:lvl7pPr>
            <a:lvl8pPr marL="10596204" indent="0">
              <a:buNone/>
              <a:defRPr sz="3311"/>
            </a:lvl8pPr>
            <a:lvl9pPr marL="12109948" indent="0">
              <a:buNone/>
              <a:defRPr sz="331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F168E-61B2-294A-9271-0B15C9F4A97F}" type="datetime1">
              <a:rPr lang="fr-FR" smtClean="0"/>
              <a:t>24/05/2024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DA1EE-0BA6-CE4B-BD9A-7B17944644C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827368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081421" y="2278913"/>
            <a:ext cx="26112371" cy="82734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1421" y="11394520"/>
            <a:ext cx="26112371" cy="2715859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081421" y="39672756"/>
            <a:ext cx="6811923" cy="22789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973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4A48110-7597-3345-99AD-5F5157B7A361}" type="datetime1">
              <a:rPr lang="fr-FR" smtClean="0"/>
              <a:t>24/05/2024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028665" y="39672756"/>
            <a:ext cx="10217884" cy="22789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973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1381869" y="39672756"/>
            <a:ext cx="6811923" cy="22789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973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ADDA1EE-0BA6-CE4B-BD9A-7B17944644C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320775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lvl1pPr algn="l" defTabSz="3027487" rtl="0" eaLnBrk="1" latinLnBrk="0" hangingPunct="1">
        <a:lnSpc>
          <a:spcPct val="90000"/>
        </a:lnSpc>
        <a:spcBef>
          <a:spcPct val="0"/>
        </a:spcBef>
        <a:buNone/>
        <a:defRPr sz="1456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56872" indent="-756872" algn="l" defTabSz="3027487" rtl="0" eaLnBrk="1" latinLnBrk="0" hangingPunct="1">
        <a:lnSpc>
          <a:spcPct val="90000"/>
        </a:lnSpc>
        <a:spcBef>
          <a:spcPts val="3311"/>
        </a:spcBef>
        <a:buFont typeface="Arial" panose="020B0604020202020204" pitchFamily="34" charset="0"/>
        <a:buChar char="•"/>
        <a:defRPr sz="9271" kern="1200">
          <a:solidFill>
            <a:schemeClr val="tx1"/>
          </a:solidFill>
          <a:latin typeface="+mn-lt"/>
          <a:ea typeface="+mn-ea"/>
          <a:cs typeface="+mn-cs"/>
        </a:defRPr>
      </a:lvl1pPr>
      <a:lvl2pPr marL="2270615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7946" kern="1200">
          <a:solidFill>
            <a:schemeClr val="tx1"/>
          </a:solidFill>
          <a:latin typeface="+mn-lt"/>
          <a:ea typeface="+mn-ea"/>
          <a:cs typeface="+mn-cs"/>
        </a:defRPr>
      </a:lvl2pPr>
      <a:lvl3pPr marL="3784359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6622" kern="1200">
          <a:solidFill>
            <a:schemeClr val="tx1"/>
          </a:solidFill>
          <a:latin typeface="+mn-lt"/>
          <a:ea typeface="+mn-ea"/>
          <a:cs typeface="+mn-cs"/>
        </a:defRPr>
      </a:lvl3pPr>
      <a:lvl4pPr marL="5298102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4pPr>
      <a:lvl5pPr marL="6811846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5pPr>
      <a:lvl6pPr marL="8325589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6pPr>
      <a:lvl7pPr marL="9839333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7pPr>
      <a:lvl8pPr marL="11353076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8pPr>
      <a:lvl9pPr marL="12866820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1pPr>
      <a:lvl2pPr marL="1513743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2pPr>
      <a:lvl3pPr marL="3027487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3pPr>
      <a:lvl4pPr marL="4541230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4pPr>
      <a:lvl5pPr marL="6054974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5pPr>
      <a:lvl6pPr marL="7568717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6pPr>
      <a:lvl7pPr marL="9082461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7pPr>
      <a:lvl8pPr marL="10596204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8pPr>
      <a:lvl9pPr marL="12109948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6C8B2163-8234-0E18-554F-6BDCFD7F47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81213" y="2279650"/>
            <a:ext cx="26112787" cy="82724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1BB2C4F1-2DEB-A1C0-8FD9-D919F50482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081213" y="11395075"/>
            <a:ext cx="26112787" cy="271573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D151F47-81DF-952D-5308-49A8A859D6E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081213" y="39673213"/>
            <a:ext cx="6811962" cy="22780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CAB911A-D814-FE4C-9E2B-CAB87B6B7F41}" type="datetimeFigureOut">
              <a:rPr lang="fr-FR" smtClean="0"/>
              <a:t>24/05/2024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DEB5284-A04E-69F5-3255-1BC3DCA1591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0028238" y="39673213"/>
            <a:ext cx="10218737" cy="22780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6D69AFB-CB29-9095-2C2C-4D4B697A917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1382038" y="39673213"/>
            <a:ext cx="6811962" cy="22780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F8DEE64-C4FA-984A-9A43-2B25973D535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282988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4.xml"/><Relationship Id="rId3" Type="http://schemas.openxmlformats.org/officeDocument/2006/relationships/diagramLayout" Target="../diagrams/layout3.xml"/><Relationship Id="rId7" Type="http://schemas.openxmlformats.org/officeDocument/2006/relationships/diagramData" Target="../diagrams/data4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3.xml"/><Relationship Id="rId11" Type="http://schemas.microsoft.com/office/2007/relationships/diagramDrawing" Target="../diagrams/drawing4.xml"/><Relationship Id="rId5" Type="http://schemas.openxmlformats.org/officeDocument/2006/relationships/diagramColors" Target="../diagrams/colors3.xml"/><Relationship Id="rId10" Type="http://schemas.openxmlformats.org/officeDocument/2006/relationships/diagramColors" Target="../diagrams/colors4.xml"/><Relationship Id="rId4" Type="http://schemas.openxmlformats.org/officeDocument/2006/relationships/diagramQuickStyle" Target="../diagrams/quickStyle3.xml"/><Relationship Id="rId9" Type="http://schemas.openxmlformats.org/officeDocument/2006/relationships/diagramQuickStyle" Target="../diagrams/quickStyl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6" name="Espace réservé du contenu 15">
            <a:extLst>
              <a:ext uri="{FF2B5EF4-FFF2-40B4-BE49-F238E27FC236}">
                <a16:creationId xmlns:a16="http://schemas.microsoft.com/office/drawing/2014/main" id="{380EB895-B66A-D641-8195-5B8B19A3E21F}"/>
              </a:ext>
            </a:extLst>
          </p:cNvPr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1561468994"/>
              </p:ext>
            </p:extLst>
          </p:nvPr>
        </p:nvGraphicFramePr>
        <p:xfrm>
          <a:off x="1740588" y="30458512"/>
          <a:ext cx="9575137" cy="751465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ZoneTexte 4">
            <a:extLst>
              <a:ext uri="{FF2B5EF4-FFF2-40B4-BE49-F238E27FC236}">
                <a16:creationId xmlns:a16="http://schemas.microsoft.com/office/drawing/2014/main" id="{3497FA4C-E662-B25A-E345-CCC8D9CA2EAC}"/>
              </a:ext>
            </a:extLst>
          </p:cNvPr>
          <p:cNvSpPr txBox="1"/>
          <p:nvPr/>
        </p:nvSpPr>
        <p:spPr>
          <a:xfrm>
            <a:off x="1740588" y="11808902"/>
            <a:ext cx="12810296" cy="93256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FR" sz="4000" b="0" i="0" u="none" strike="noStrike" dirty="0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Lorem ipsum </a:t>
            </a:r>
            <a:r>
              <a:rPr lang="fr-FR" sz="4000" b="0" i="0" u="none" strike="noStrike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dolor</a:t>
            </a:r>
            <a:r>
              <a:rPr lang="fr-FR" sz="4000" b="0" i="0" u="none" strike="noStrike" dirty="0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4000" b="0" i="0" u="none" strike="noStrike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sit</a:t>
            </a:r>
            <a:r>
              <a:rPr lang="fr-FR" sz="4000" b="0" i="0" u="none" strike="noStrike" dirty="0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4000" b="0" i="0" u="none" strike="noStrike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amet</a:t>
            </a:r>
            <a:r>
              <a:rPr lang="fr-FR" sz="4000" b="0" i="0" u="none" strike="noStrike" dirty="0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fr-FR" sz="4000" b="0" i="0" u="none" strike="noStrike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consectetur</a:t>
            </a:r>
            <a:r>
              <a:rPr lang="fr-FR" sz="4000" b="0" i="0" u="none" strike="noStrike" dirty="0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4000" b="0" i="0" u="none" strike="noStrike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adipiscing</a:t>
            </a:r>
            <a:r>
              <a:rPr lang="fr-FR" sz="4000" b="0" i="0" u="none" strike="noStrike" dirty="0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4000" b="0" i="0" u="none" strike="noStrike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elit</a:t>
            </a:r>
            <a:r>
              <a:rPr lang="fr-FR" sz="4000" b="0" i="0" u="none" strike="noStrike" dirty="0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. Nam dictum, mi in </a:t>
            </a:r>
            <a:r>
              <a:rPr lang="fr-FR" sz="4000" b="0" i="0" u="none" strike="noStrike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posuere</a:t>
            </a:r>
            <a:r>
              <a:rPr lang="fr-FR" sz="4000" b="0" i="0" u="none" strike="noStrike" dirty="0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4000" b="0" i="0" u="none" strike="noStrike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consequat</a:t>
            </a:r>
            <a:r>
              <a:rPr lang="fr-FR" sz="4000" b="0" i="0" u="none" strike="noStrike" dirty="0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fr-FR" sz="4000" b="0" i="0" u="none" strike="noStrike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odio</a:t>
            </a:r>
            <a:r>
              <a:rPr lang="fr-FR" sz="4000" b="0" i="0" u="none" strike="noStrike" dirty="0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4000" b="0" i="0" u="none" strike="noStrike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nisl</a:t>
            </a:r>
            <a:r>
              <a:rPr lang="fr-FR" sz="4000" b="0" i="0" u="none" strike="noStrike" dirty="0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semper ante, </a:t>
            </a:r>
            <a:r>
              <a:rPr lang="fr-FR" sz="4000" b="0" i="0" u="none" strike="noStrike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dapibus</a:t>
            </a:r>
            <a:r>
              <a:rPr lang="fr-FR" sz="4000" b="0" i="0" u="none" strike="noStrike" dirty="0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4000" b="0" i="0" u="none" strike="noStrike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egestas</a:t>
            </a:r>
            <a:r>
              <a:rPr lang="fr-FR" sz="4000" b="0" i="0" u="none" strike="noStrike" dirty="0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4000" b="0" i="0" u="none" strike="noStrike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mauris</a:t>
            </a:r>
            <a:r>
              <a:rPr lang="fr-FR" sz="4000" b="0" i="0" u="none" strike="noStrike" dirty="0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4000" b="0" i="0" u="none" strike="noStrike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ligula</a:t>
            </a:r>
            <a:r>
              <a:rPr lang="fr-FR" sz="4000" b="0" i="0" u="none" strike="noStrike" dirty="0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vitae nunc. </a:t>
            </a:r>
            <a:r>
              <a:rPr lang="fr-FR" sz="4000" b="0" i="0" u="none" strike="noStrike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Nulla</a:t>
            </a:r>
            <a:r>
              <a:rPr lang="fr-FR" sz="4000" b="0" i="0" u="none" strike="noStrike" dirty="0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a </a:t>
            </a:r>
            <a:r>
              <a:rPr lang="fr-FR" sz="4000" b="0" i="0" u="none" strike="noStrike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feugiat</a:t>
            </a:r>
            <a:r>
              <a:rPr lang="fr-FR" sz="4000" b="0" i="0" u="none" strike="noStrike" dirty="0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4000" b="0" i="0" u="none" strike="noStrike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felis</a:t>
            </a:r>
            <a:r>
              <a:rPr lang="fr-FR" sz="4000" b="0" i="0" u="none" strike="noStrike" dirty="0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. Nunc ut </a:t>
            </a:r>
            <a:r>
              <a:rPr lang="fr-FR" sz="4000" b="0" i="0" u="none" strike="noStrike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condimentum</a:t>
            </a:r>
            <a:r>
              <a:rPr lang="fr-FR" sz="4000" b="0" i="0" u="none" strike="noStrike" dirty="0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massa, </a:t>
            </a:r>
            <a:r>
              <a:rPr lang="fr-FR" sz="4000" b="0" i="0" u="none" strike="noStrike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malesuada</a:t>
            </a:r>
            <a:r>
              <a:rPr lang="fr-FR" sz="4000" b="0" i="0" u="none" strike="noStrike" dirty="0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commodo </a:t>
            </a:r>
            <a:r>
              <a:rPr lang="fr-FR" sz="4000" b="0" i="0" u="none" strike="noStrike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enim</a:t>
            </a:r>
            <a:r>
              <a:rPr lang="fr-FR" sz="4000" b="0" i="0" u="none" strike="noStrike" dirty="0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  <a:r>
              <a:rPr lang="fr-FR" sz="4000" b="0" i="0" u="none" strike="noStrike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Fusce</a:t>
            </a:r>
            <a:r>
              <a:rPr lang="fr-FR" sz="4000" b="0" i="0" u="none" strike="noStrike" dirty="0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4000" b="0" i="0" u="none" strike="noStrike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pharetra</a:t>
            </a:r>
            <a:r>
              <a:rPr lang="fr-FR" sz="4000" b="0" i="0" u="none" strike="noStrike" dirty="0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fr-FR" sz="4000" b="0" i="0" u="none" strike="noStrike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dui</a:t>
            </a:r>
            <a:r>
              <a:rPr lang="fr-FR" sz="4000" b="0" i="0" u="none" strike="noStrike" dirty="0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4000" b="0" i="0" u="none" strike="noStrike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vel</a:t>
            </a:r>
            <a:r>
              <a:rPr lang="fr-FR" sz="4000" b="0" i="0" u="none" strike="noStrike" dirty="0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4000" b="0" i="0" u="none" strike="noStrike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tincidunt</a:t>
            </a:r>
            <a:r>
              <a:rPr lang="fr-FR" sz="4000" b="0" i="0" u="none" strike="noStrike" dirty="0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4000" b="0" i="0" u="none" strike="noStrike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dignissim</a:t>
            </a:r>
            <a:r>
              <a:rPr lang="fr-FR" sz="4000" b="0" i="0" u="none" strike="noStrike" dirty="0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fr-FR" sz="4000" b="0" i="0" u="none" strike="noStrike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metus</a:t>
            </a:r>
            <a:r>
              <a:rPr lang="fr-FR" sz="4000" b="0" i="0" u="none" strike="noStrike" dirty="0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4000" b="0" i="0" u="none" strike="noStrike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nulla</a:t>
            </a:r>
            <a:r>
              <a:rPr lang="fr-FR" sz="4000" b="0" i="0" u="none" strike="noStrike" dirty="0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4000" b="0" i="0" u="none" strike="noStrike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tincidunt</a:t>
            </a:r>
            <a:r>
              <a:rPr lang="fr-FR" sz="4000" b="0" i="0" u="none" strike="noStrike" dirty="0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4000" b="0" i="0" u="none" strike="noStrike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orci</a:t>
            </a:r>
            <a:r>
              <a:rPr lang="fr-FR" sz="4000" b="0" i="0" u="none" strike="noStrike" dirty="0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, eu mollis </a:t>
            </a:r>
            <a:r>
              <a:rPr lang="fr-FR" sz="4000" b="0" i="0" u="none" strike="noStrike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sem</a:t>
            </a:r>
            <a:r>
              <a:rPr lang="fr-FR" sz="4000" b="0" i="0" u="none" strike="noStrike" dirty="0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4000" b="0" i="0" u="none" strike="noStrike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arcu</a:t>
            </a:r>
            <a:r>
              <a:rPr lang="fr-FR" sz="4000" b="0" i="0" u="none" strike="noStrike" dirty="0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4000" b="0" i="0" u="none" strike="noStrike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sed</a:t>
            </a:r>
            <a:r>
              <a:rPr lang="fr-FR" sz="4000" b="0" i="0" u="none" strike="noStrike" dirty="0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4000" b="0" i="0" u="none" strike="noStrike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enim</a:t>
            </a:r>
            <a:r>
              <a:rPr lang="fr-FR" sz="4000" b="0" i="0" u="none" strike="noStrike" dirty="0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. Nunc bibendum </a:t>
            </a:r>
            <a:r>
              <a:rPr lang="fr-FR" sz="4000" b="0" i="0" u="none" strike="noStrike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posuere</a:t>
            </a:r>
            <a:r>
              <a:rPr lang="fr-FR" sz="4000" b="0" i="0" u="none" strike="noStrike" dirty="0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diam non </a:t>
            </a:r>
            <a:r>
              <a:rPr lang="fr-FR" sz="4000" b="0" i="0" u="none" strike="noStrike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ultrices</a:t>
            </a:r>
            <a:r>
              <a:rPr lang="fr-FR" sz="4000" b="0" i="0" u="none" strike="noStrike" dirty="0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  <a:r>
              <a:rPr lang="fr-FR" sz="4000" b="0" i="0" u="none" strike="noStrike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Curabitur</a:t>
            </a:r>
            <a:r>
              <a:rPr lang="fr-FR" sz="4000" b="0" i="0" u="none" strike="noStrike" dirty="0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4000" b="0" i="0" u="none" strike="noStrike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scelerisque</a:t>
            </a:r>
            <a:r>
              <a:rPr lang="fr-FR" sz="4000" b="0" i="0" u="none" strike="noStrike" dirty="0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4000" b="0" i="0" u="none" strike="noStrike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feugiat</a:t>
            </a:r>
            <a:r>
              <a:rPr lang="fr-FR" sz="4000" b="0" i="0" u="none" strike="noStrike" dirty="0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4000" b="0" i="0" u="none" strike="noStrike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luctus</a:t>
            </a:r>
            <a:r>
              <a:rPr lang="fr-FR" sz="4000" b="0" i="0" u="none" strike="noStrike" dirty="0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  <a:r>
              <a:rPr lang="fr-FR" sz="4000" b="0" i="0" u="none" strike="noStrike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Curabitur</a:t>
            </a:r>
            <a:r>
              <a:rPr lang="fr-FR" sz="4000" b="0" i="0" u="none" strike="noStrike" dirty="0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4000" b="0" i="0" u="none" strike="noStrike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hendrerit</a:t>
            </a:r>
            <a:r>
              <a:rPr lang="fr-FR" sz="4000" b="0" i="0" u="none" strike="noStrike" dirty="0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4000" b="0" i="0" u="none" strike="noStrike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dapibus</a:t>
            </a:r>
            <a:r>
              <a:rPr lang="fr-FR" sz="4000" b="0" i="0" u="none" strike="noStrike" dirty="0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4000" b="0" i="0" u="none" strike="noStrike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faucibus</a:t>
            </a:r>
            <a:r>
              <a:rPr lang="fr-FR" sz="4000" b="0" i="0" u="none" strike="noStrike" dirty="0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  <a:r>
              <a:rPr lang="fr-FR" sz="4000" b="0" i="0" u="none" strike="noStrike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Phasellus</a:t>
            </a:r>
            <a:r>
              <a:rPr lang="fr-FR" sz="4000" b="0" i="0" u="none" strike="noStrike" dirty="0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4000" b="0" i="0" u="none" strike="noStrike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ac</a:t>
            </a:r>
            <a:r>
              <a:rPr lang="fr-FR" sz="4000" b="0" i="0" u="none" strike="noStrike" dirty="0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4000" b="0" i="0" u="none" strike="noStrike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nisi</a:t>
            </a:r>
            <a:r>
              <a:rPr lang="fr-FR" sz="4000" b="0" i="0" u="none" strike="noStrike" dirty="0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4000" b="0" i="0" u="none" strike="noStrike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sit</a:t>
            </a:r>
            <a:r>
              <a:rPr lang="fr-FR" sz="4000" b="0" i="0" u="none" strike="noStrike" dirty="0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4000" b="0" i="0" u="none" strike="noStrike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amet</a:t>
            </a:r>
            <a:r>
              <a:rPr lang="fr-FR" sz="4000" b="0" i="0" u="none" strike="noStrike" dirty="0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4000" b="0" i="0" u="none" strike="noStrike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nisl</a:t>
            </a:r>
            <a:r>
              <a:rPr lang="fr-FR" sz="4000" b="0" i="0" u="none" strike="noStrike" dirty="0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4000" b="0" i="0" u="none" strike="noStrike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finibus</a:t>
            </a:r>
            <a:r>
              <a:rPr lang="fr-FR" sz="4000" b="0" i="0" u="none" strike="noStrike" dirty="0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rhoncus </a:t>
            </a:r>
            <a:r>
              <a:rPr lang="fr-FR" sz="4000" b="0" i="0" u="none" strike="noStrike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ac</a:t>
            </a:r>
            <a:r>
              <a:rPr lang="fr-FR" sz="4000" b="0" i="0" u="none" strike="noStrike" dirty="0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id mi. Suspendisse at dictum ipsum, </a:t>
            </a:r>
            <a:r>
              <a:rPr lang="fr-FR" sz="4000" b="0" i="0" u="none" strike="noStrike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sed</a:t>
            </a:r>
            <a:r>
              <a:rPr lang="fr-FR" sz="4000" b="0" i="0" u="none" strike="noStrike" dirty="0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4000" b="0" i="0" u="none" strike="noStrike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fermentum</a:t>
            </a:r>
            <a:r>
              <a:rPr lang="fr-FR" sz="4000" b="0" i="0" u="none" strike="noStrike" dirty="0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4000" b="0" i="0" u="none" strike="noStrike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quam</a:t>
            </a:r>
            <a:r>
              <a:rPr lang="fr-FR" sz="4000" b="0" i="0" u="none" strike="noStrike" dirty="0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  <a:r>
              <a:rPr lang="fr-FR" sz="4000" b="0" i="0" u="none" strike="noStrike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Curabitur</a:t>
            </a:r>
            <a:r>
              <a:rPr lang="fr-FR" sz="4000" b="0" i="0" u="none" strike="noStrike" dirty="0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4000" b="0" i="0" u="none" strike="noStrike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eget</a:t>
            </a:r>
            <a:r>
              <a:rPr lang="fr-FR" sz="4000" b="0" i="0" u="none" strike="noStrike" dirty="0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4000" b="0" i="0" u="none" strike="noStrike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pellentesque</a:t>
            </a:r>
            <a:r>
              <a:rPr lang="fr-FR" sz="4000" b="0" i="0" u="none" strike="noStrike" dirty="0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nunc. </a:t>
            </a:r>
            <a:r>
              <a:rPr lang="fr-FR" sz="4000" b="0" i="0" u="none" strike="noStrike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Curabitur</a:t>
            </a:r>
            <a:r>
              <a:rPr lang="fr-FR" sz="4000" b="0" i="0" u="none" strike="noStrike" dirty="0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cursus </a:t>
            </a:r>
            <a:r>
              <a:rPr lang="fr-FR" sz="4000" b="0" i="0" u="none" strike="noStrike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posuere</a:t>
            </a:r>
            <a:r>
              <a:rPr lang="fr-FR" sz="4000" b="0" i="0" u="none" strike="noStrike" dirty="0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4000" b="0" i="0" u="none" strike="noStrike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consectetur</a:t>
            </a:r>
            <a:r>
              <a:rPr lang="fr-FR" sz="4000" b="0" i="0" u="none" strike="noStrike" dirty="0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. Cras </a:t>
            </a:r>
            <a:r>
              <a:rPr lang="fr-FR" sz="4000" b="0" i="0" u="none" strike="noStrike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vel</a:t>
            </a:r>
            <a:r>
              <a:rPr lang="fr-FR" sz="4000" b="0" i="0" u="none" strike="noStrike" dirty="0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4000" b="0" i="0" u="none" strike="noStrike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neque</a:t>
            </a:r>
            <a:r>
              <a:rPr lang="fr-FR" sz="4000" b="0" i="0" u="none" strike="noStrike" dirty="0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4000" b="0" i="0" u="none" strike="noStrike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accumsan</a:t>
            </a:r>
            <a:r>
              <a:rPr lang="fr-FR" sz="4000" b="0" i="0" u="none" strike="noStrike" dirty="0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fr-FR" sz="4000" b="0" i="0" u="none" strike="noStrike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molestie</a:t>
            </a:r>
            <a:r>
              <a:rPr lang="fr-FR" sz="4000" b="0" i="0" u="none" strike="noStrike" dirty="0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4000" b="0" i="0" u="none" strike="noStrike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dolor</a:t>
            </a:r>
            <a:r>
              <a:rPr lang="fr-FR" sz="4000" b="0" i="0" u="none" strike="noStrike" dirty="0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eu, </a:t>
            </a:r>
            <a:r>
              <a:rPr lang="fr-FR" sz="4000" b="0" i="0" u="none" strike="noStrike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tempor</a:t>
            </a:r>
            <a:r>
              <a:rPr lang="fr-FR" sz="4000" b="0" i="0" u="none" strike="noStrike" dirty="0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4000" b="0" i="0" u="none" strike="noStrike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nisl</a:t>
            </a:r>
            <a:r>
              <a:rPr lang="fr-FR" sz="4000" b="0" i="0" u="none" strike="noStrike" dirty="0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  <a:r>
              <a:rPr lang="fr-FR" sz="4000" b="0" i="0" u="none" strike="noStrike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Fusce</a:t>
            </a:r>
            <a:r>
              <a:rPr lang="fr-FR" sz="4000" b="0" i="0" u="none" strike="noStrike" dirty="0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4000" b="0" i="0" u="none" strike="noStrike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porttitor</a:t>
            </a:r>
            <a:r>
              <a:rPr lang="fr-FR" sz="4000" b="0" i="0" u="none" strike="noStrike" dirty="0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ut mi nec </a:t>
            </a:r>
            <a:r>
              <a:rPr lang="fr-FR" sz="4000" b="0" i="0" u="none" strike="noStrike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consectetur</a:t>
            </a:r>
            <a:r>
              <a:rPr lang="fr-FR" sz="4000" b="0" i="0" u="none" strike="noStrike" dirty="0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  <a:r>
              <a:rPr lang="fr-FR" sz="4000" b="0" i="0" u="none" strike="noStrike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Aenean</a:t>
            </a:r>
            <a:r>
              <a:rPr lang="fr-FR" sz="4000" b="0" i="0" u="none" strike="noStrike" dirty="0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4000" b="0" i="0" u="none" strike="noStrike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sed</a:t>
            </a:r>
            <a:r>
              <a:rPr lang="fr-FR" sz="4000" b="0" i="0" u="none" strike="noStrike" dirty="0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4000" b="0" i="0" u="none" strike="noStrike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fermentum</a:t>
            </a:r>
            <a:r>
              <a:rPr lang="fr-FR" sz="4000" b="0" i="0" u="none" strike="noStrike" dirty="0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4000" b="0" i="0" u="none" strike="noStrike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felis</a:t>
            </a:r>
            <a:r>
              <a:rPr lang="fr-FR" sz="4000" b="0" i="0" u="none" strike="noStrike" dirty="0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fr-FR" sz="4000" b="0" i="0" u="none" strike="noStrike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ac</a:t>
            </a:r>
            <a:r>
              <a:rPr lang="fr-FR" sz="4000" b="0" i="0" u="none" strike="noStrike" dirty="0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semper </a:t>
            </a:r>
            <a:r>
              <a:rPr lang="fr-FR" sz="4000" b="0" i="0" u="none" strike="noStrike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purus</a:t>
            </a:r>
            <a:r>
              <a:rPr lang="fr-FR" sz="4000" b="0" i="0" u="none" strike="noStrike" dirty="0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. Duis </a:t>
            </a:r>
            <a:r>
              <a:rPr lang="fr-FR" sz="4000" b="0" i="0" u="none" strike="noStrike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fermentum</a:t>
            </a:r>
            <a:r>
              <a:rPr lang="fr-FR" sz="4000" b="0" i="0" u="none" strike="noStrike" dirty="0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4000" b="0" i="0" u="none" strike="noStrike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sagittis</a:t>
            </a:r>
            <a:r>
              <a:rPr lang="fr-FR" sz="4000" b="0" i="0" u="none" strike="noStrike" dirty="0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4000" b="0" i="0" u="none" strike="noStrike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mauris</a:t>
            </a:r>
            <a:r>
              <a:rPr lang="fr-FR" sz="4000" b="0" i="0" u="none" strike="noStrike" dirty="0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fr-FR" sz="4000" b="0" i="0" u="none" strike="noStrike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ac</a:t>
            </a:r>
            <a:r>
              <a:rPr lang="fr-FR" sz="4000" b="0" i="0" u="none" strike="noStrike" dirty="0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dictum </a:t>
            </a:r>
            <a:r>
              <a:rPr lang="fr-FR" sz="4000" b="0" i="0" u="none" strike="noStrike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enim</a:t>
            </a:r>
            <a:r>
              <a:rPr lang="fr-FR" sz="4000" b="0" i="0" u="none" strike="noStrike" dirty="0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4000" b="0" i="0" u="none" strike="noStrike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dapibus</a:t>
            </a:r>
            <a:r>
              <a:rPr lang="fr-FR" sz="4000" b="0" i="0" u="none" strike="noStrike" dirty="0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4000" b="0" i="0" u="none" strike="noStrike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quis</a:t>
            </a:r>
            <a:r>
              <a:rPr lang="fr-FR" sz="4000" b="0" i="0" u="none" strike="noStrike" dirty="0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fr-FR" sz="40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E653B746-6E59-68D3-7B24-0A248A1F34CF}"/>
              </a:ext>
            </a:extLst>
          </p:cNvPr>
          <p:cNvSpPr txBox="1"/>
          <p:nvPr/>
        </p:nvSpPr>
        <p:spPr>
          <a:xfrm>
            <a:off x="15137603" y="11770858"/>
            <a:ext cx="12810296" cy="1301894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lang="fr-FR" sz="4000" b="0" i="0" u="none" strike="noStrike" dirty="0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Lorem ipsum </a:t>
            </a:r>
            <a:r>
              <a:rPr lang="fr-FR" sz="4000" b="0" i="0" u="none" strike="noStrike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dolor</a:t>
            </a:r>
            <a:r>
              <a:rPr lang="fr-FR" sz="4000" b="0" i="0" u="none" strike="noStrike" dirty="0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4000" b="0" i="0" u="none" strike="noStrike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sit</a:t>
            </a:r>
            <a:r>
              <a:rPr lang="fr-FR" sz="4000" b="0" i="0" u="none" strike="noStrike" dirty="0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4000" b="0" i="0" u="none" strike="noStrike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amet</a:t>
            </a:r>
            <a:r>
              <a:rPr lang="fr-FR" sz="4000" b="0" i="0" u="none" strike="noStrike" dirty="0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fr-FR" sz="4000" b="0" i="0" u="none" strike="noStrike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consectetur</a:t>
            </a:r>
            <a:r>
              <a:rPr lang="fr-FR" sz="4000" b="0" i="0" u="none" strike="noStrike" dirty="0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4000" b="0" i="0" u="none" strike="noStrike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adipiscing</a:t>
            </a:r>
            <a:r>
              <a:rPr lang="fr-FR" sz="4000" b="0" i="0" u="none" strike="noStrike" dirty="0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4000" b="0" i="0" u="none" strike="noStrike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elit</a:t>
            </a:r>
            <a:r>
              <a:rPr lang="fr-FR" sz="4000" b="0" i="0" u="none" strike="noStrike" dirty="0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. Nam dictum, mi in </a:t>
            </a:r>
            <a:r>
              <a:rPr lang="fr-FR" sz="4000" b="0" i="0" u="none" strike="noStrike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posuere</a:t>
            </a:r>
            <a:r>
              <a:rPr lang="fr-FR" sz="4000" b="0" i="0" u="none" strike="noStrike" dirty="0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4000" b="0" i="0" u="none" strike="noStrike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consequat</a:t>
            </a:r>
            <a:r>
              <a:rPr lang="fr-FR" sz="4000" b="0" i="0" u="none" strike="noStrike" dirty="0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fr-FR" sz="4000" b="0" i="0" u="none" strike="noStrike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odio</a:t>
            </a:r>
            <a:r>
              <a:rPr lang="fr-FR" sz="4000" b="0" i="0" u="none" strike="noStrike" dirty="0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4000" b="0" i="0" u="none" strike="noStrike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nisl</a:t>
            </a:r>
            <a:r>
              <a:rPr lang="fr-FR" sz="4000" b="0" i="0" u="none" strike="noStrike" dirty="0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semper ante, </a:t>
            </a:r>
            <a:r>
              <a:rPr lang="fr-FR" sz="4000" b="0" i="0" u="none" strike="noStrike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dapibus</a:t>
            </a:r>
            <a:r>
              <a:rPr lang="fr-FR" sz="4000" b="0" i="0" u="none" strike="noStrike" dirty="0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4000" b="0" i="0" u="none" strike="noStrike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egestas</a:t>
            </a:r>
            <a:r>
              <a:rPr lang="fr-FR" sz="4000" b="0" i="0" u="none" strike="noStrike" dirty="0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4000" b="0" i="0" u="none" strike="noStrike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mauris</a:t>
            </a:r>
            <a:r>
              <a:rPr lang="fr-FR" sz="4000" b="0" i="0" u="none" strike="noStrike" dirty="0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4000" b="0" i="0" u="none" strike="noStrike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ligula</a:t>
            </a:r>
            <a:r>
              <a:rPr lang="fr-FR" sz="4000" b="0" i="0" u="none" strike="noStrike" dirty="0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vitae nunc. </a:t>
            </a:r>
            <a:r>
              <a:rPr lang="fr-FR" sz="4000" b="0" i="0" u="none" strike="noStrike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Nulla</a:t>
            </a:r>
            <a:r>
              <a:rPr lang="fr-FR" sz="4000" b="0" i="0" u="none" strike="noStrike" dirty="0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a </a:t>
            </a:r>
            <a:r>
              <a:rPr lang="fr-FR" sz="4000" b="0" i="0" u="none" strike="noStrike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feugiat</a:t>
            </a:r>
            <a:r>
              <a:rPr lang="fr-FR" sz="4000" b="0" i="0" u="none" strike="noStrike" dirty="0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4000" b="0" i="0" u="none" strike="noStrike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felis</a:t>
            </a:r>
            <a:r>
              <a:rPr lang="fr-FR" sz="4000" b="0" i="0" u="none" strike="noStrike" dirty="0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. Nunc ut </a:t>
            </a:r>
            <a:r>
              <a:rPr lang="fr-FR" sz="4000" b="0" i="0" u="none" strike="noStrike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condimentum</a:t>
            </a:r>
            <a:r>
              <a:rPr lang="fr-FR" sz="4000" b="0" i="0" u="none" strike="noStrike" dirty="0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massa, </a:t>
            </a:r>
            <a:r>
              <a:rPr lang="fr-FR" sz="4000" b="0" i="0" u="none" strike="noStrike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malesuada</a:t>
            </a:r>
            <a:r>
              <a:rPr lang="fr-FR" sz="4000" b="0" i="0" u="none" strike="noStrike" dirty="0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commodo </a:t>
            </a:r>
            <a:r>
              <a:rPr lang="fr-FR" sz="4000" b="0" i="0" u="none" strike="noStrike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enim</a:t>
            </a:r>
            <a:r>
              <a:rPr lang="fr-FR" sz="4000" b="0" i="0" u="none" strike="noStrike" dirty="0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  <a:r>
              <a:rPr lang="fr-FR" sz="4000" b="0" i="0" u="none" strike="noStrike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Fusce</a:t>
            </a:r>
            <a:r>
              <a:rPr lang="fr-FR" sz="4000" b="0" i="0" u="none" strike="noStrike" dirty="0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4000" b="0" i="0" u="none" strike="noStrike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pharetra</a:t>
            </a:r>
            <a:r>
              <a:rPr lang="fr-FR" sz="4000" b="0" i="0" u="none" strike="noStrike" dirty="0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fr-FR" sz="4000" b="0" i="0" u="none" strike="noStrike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dui</a:t>
            </a:r>
            <a:r>
              <a:rPr lang="fr-FR" sz="4000" b="0" i="0" u="none" strike="noStrike" dirty="0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4000" b="0" i="0" u="none" strike="noStrike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vel</a:t>
            </a:r>
            <a:r>
              <a:rPr lang="fr-FR" sz="4000" b="0" i="0" u="none" strike="noStrike" dirty="0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4000" b="0" i="0" u="none" strike="noStrike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tincidunt</a:t>
            </a:r>
            <a:r>
              <a:rPr lang="fr-FR" sz="4000" b="0" i="0" u="none" strike="noStrike" dirty="0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4000" b="0" i="0" u="none" strike="noStrike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dignissim</a:t>
            </a:r>
            <a:r>
              <a:rPr lang="fr-FR" sz="4000" b="0" i="0" u="none" strike="noStrike" dirty="0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fr-FR" sz="4000" b="0" i="0" u="none" strike="noStrike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metus</a:t>
            </a:r>
            <a:r>
              <a:rPr lang="fr-FR" sz="4000" b="0" i="0" u="none" strike="noStrike" dirty="0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4000" b="0" i="0" u="none" strike="noStrike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nulla</a:t>
            </a:r>
            <a:r>
              <a:rPr lang="fr-FR" sz="4000" b="0" i="0" u="none" strike="noStrike" dirty="0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4000" b="0" i="0" u="none" strike="noStrike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tincidunt</a:t>
            </a:r>
            <a:r>
              <a:rPr lang="fr-FR" sz="4000" b="0" i="0" u="none" strike="noStrike" dirty="0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4000" b="0" i="0" u="none" strike="noStrike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orci</a:t>
            </a:r>
            <a:r>
              <a:rPr lang="fr-FR" sz="4000" b="0" i="0" u="none" strike="noStrike" dirty="0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, eu mollis </a:t>
            </a:r>
            <a:r>
              <a:rPr lang="fr-FR" sz="4000" b="0" i="0" u="none" strike="noStrike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sem</a:t>
            </a:r>
            <a:r>
              <a:rPr lang="fr-FR" sz="4000" b="0" i="0" u="none" strike="noStrike" dirty="0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4000" b="0" i="0" u="none" strike="noStrike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arcu</a:t>
            </a:r>
            <a:r>
              <a:rPr lang="fr-FR" sz="4000" b="0" i="0" u="none" strike="noStrike" dirty="0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4000" b="0" i="0" u="none" strike="noStrike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sed</a:t>
            </a:r>
            <a:r>
              <a:rPr lang="fr-FR" sz="4000" b="0" i="0" u="none" strike="noStrike" dirty="0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4000" b="0" i="0" u="none" strike="noStrike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enim</a:t>
            </a:r>
            <a:r>
              <a:rPr lang="fr-FR" sz="4000" b="0" i="0" u="none" strike="noStrike" dirty="0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. Nunc bibendum </a:t>
            </a:r>
            <a:r>
              <a:rPr lang="fr-FR" sz="4000" b="0" i="0" u="none" strike="noStrike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posuere</a:t>
            </a:r>
            <a:r>
              <a:rPr lang="fr-FR" sz="4000" b="0" i="0" u="none" strike="noStrike" dirty="0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diam non </a:t>
            </a:r>
            <a:r>
              <a:rPr lang="fr-FR" sz="4000" b="0" i="0" u="none" strike="noStrike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ultrices</a:t>
            </a:r>
            <a:r>
              <a:rPr lang="fr-FR" sz="4000" b="0" i="0" u="none" strike="noStrike" dirty="0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  <a:r>
              <a:rPr lang="fr-FR" sz="4000" b="0" i="0" u="none" strike="noStrike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Curabitur</a:t>
            </a:r>
            <a:r>
              <a:rPr lang="fr-FR" sz="4000" b="0" i="0" u="none" strike="noStrike" dirty="0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4000" b="0" i="0" u="none" strike="noStrike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scelerisque</a:t>
            </a:r>
            <a:r>
              <a:rPr lang="fr-FR" sz="4000" b="0" i="0" u="none" strike="noStrike" dirty="0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4000" b="0" i="0" u="none" strike="noStrike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feugiat</a:t>
            </a:r>
            <a:r>
              <a:rPr lang="fr-FR" sz="4000" b="0" i="0" u="none" strike="noStrike" dirty="0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4000" b="0" i="0" u="none" strike="noStrike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luctus</a:t>
            </a:r>
            <a:r>
              <a:rPr lang="fr-FR" sz="4000" b="0" i="0" u="none" strike="noStrike" dirty="0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  <a:r>
              <a:rPr lang="fr-FR" sz="4000" b="0" i="0" u="none" strike="noStrike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Curabitur</a:t>
            </a:r>
            <a:r>
              <a:rPr lang="fr-FR" sz="4000" b="0" i="0" u="none" strike="noStrike" dirty="0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4000" b="0" i="0" u="none" strike="noStrike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hendrerit</a:t>
            </a:r>
            <a:r>
              <a:rPr lang="fr-FR" sz="4000" b="0" i="0" u="none" strike="noStrike" dirty="0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4000" b="0" i="0" u="none" strike="noStrike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dapibus</a:t>
            </a:r>
            <a:r>
              <a:rPr lang="fr-FR" sz="4000" b="0" i="0" u="none" strike="noStrike" dirty="0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4000" b="0" i="0" u="none" strike="noStrike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faucibus</a:t>
            </a:r>
            <a:r>
              <a:rPr lang="fr-FR" sz="4000" b="0" i="0" u="none" strike="noStrike" dirty="0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  <a:r>
              <a:rPr lang="fr-FR" sz="4000" b="0" i="0" u="none" strike="noStrike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Phasellus</a:t>
            </a:r>
            <a:r>
              <a:rPr lang="fr-FR" sz="4000" b="0" i="0" u="none" strike="noStrike" dirty="0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4000" b="0" i="0" u="none" strike="noStrike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ac</a:t>
            </a:r>
            <a:r>
              <a:rPr lang="fr-FR" sz="4000" b="0" i="0" u="none" strike="noStrike" dirty="0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4000" b="0" i="0" u="none" strike="noStrike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nisi</a:t>
            </a:r>
            <a:r>
              <a:rPr lang="fr-FR" sz="4000" b="0" i="0" u="none" strike="noStrike" dirty="0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4000" b="0" i="0" u="none" strike="noStrike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sit</a:t>
            </a:r>
            <a:r>
              <a:rPr lang="fr-FR" sz="4000" b="0" i="0" u="none" strike="noStrike" dirty="0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4000" b="0" i="0" u="none" strike="noStrike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amet</a:t>
            </a:r>
            <a:r>
              <a:rPr lang="fr-FR" sz="4000" b="0" i="0" u="none" strike="noStrike" dirty="0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4000" b="0" i="0" u="none" strike="noStrike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nisl</a:t>
            </a:r>
            <a:r>
              <a:rPr lang="fr-FR" sz="4000" b="0" i="0" u="none" strike="noStrike" dirty="0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4000" b="0" i="0" u="none" strike="noStrike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finibus</a:t>
            </a:r>
            <a:r>
              <a:rPr lang="fr-FR" sz="4000" b="0" i="0" u="none" strike="noStrike" dirty="0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rhoncus </a:t>
            </a:r>
            <a:r>
              <a:rPr lang="fr-FR" sz="4000" b="0" i="0" u="none" strike="noStrike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ac</a:t>
            </a:r>
            <a:r>
              <a:rPr lang="fr-FR" sz="4000" b="0" i="0" u="none" strike="noStrike" dirty="0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id mi. Suspendisse at dictum ipsum, </a:t>
            </a:r>
            <a:r>
              <a:rPr lang="fr-FR" sz="4000" b="0" i="0" u="none" strike="noStrike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sed</a:t>
            </a:r>
            <a:r>
              <a:rPr lang="fr-FR" sz="4000" b="0" i="0" u="none" strike="noStrike" dirty="0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4000" b="0" i="0" u="none" strike="noStrike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fermentum</a:t>
            </a:r>
            <a:r>
              <a:rPr lang="fr-FR" sz="4000" b="0" i="0" u="none" strike="noStrike" dirty="0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4000" b="0" i="0" u="none" strike="noStrike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quam</a:t>
            </a:r>
            <a:r>
              <a:rPr lang="fr-FR" sz="4000" b="0" i="0" u="none" strike="noStrike" dirty="0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  <a:r>
              <a:rPr lang="fr-FR" sz="4000" b="0" i="0" u="none" strike="noStrike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Curabitur</a:t>
            </a:r>
            <a:r>
              <a:rPr lang="fr-FR" sz="4000" b="0" i="0" u="none" strike="noStrike" dirty="0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4000" b="0" i="0" u="none" strike="noStrike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eget</a:t>
            </a:r>
            <a:r>
              <a:rPr lang="fr-FR" sz="4000" b="0" i="0" u="none" strike="noStrike" dirty="0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4000" b="0" i="0" u="none" strike="noStrike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pellentesque</a:t>
            </a:r>
            <a:r>
              <a:rPr lang="fr-FR" sz="4000" b="0" i="0" u="none" strike="noStrike" dirty="0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nunc. </a:t>
            </a:r>
            <a:r>
              <a:rPr lang="fr-FR" sz="4000" b="0" i="0" u="none" strike="noStrike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Curabitur</a:t>
            </a:r>
            <a:r>
              <a:rPr lang="fr-FR" sz="4000" b="0" i="0" u="none" strike="noStrike" dirty="0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cursus </a:t>
            </a:r>
            <a:r>
              <a:rPr lang="fr-FR" sz="4000" b="0" i="0" u="none" strike="noStrike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posuere</a:t>
            </a:r>
            <a:r>
              <a:rPr lang="fr-FR" sz="4000" b="0" i="0" u="none" strike="noStrike" dirty="0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4000" b="0" i="0" u="none" strike="noStrike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consectetur</a:t>
            </a:r>
            <a:r>
              <a:rPr lang="fr-FR" sz="4000" b="0" i="0" u="none" strike="noStrike" dirty="0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. Cras </a:t>
            </a:r>
            <a:r>
              <a:rPr lang="fr-FR" sz="4000" b="0" i="0" u="none" strike="noStrike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vel</a:t>
            </a:r>
            <a:r>
              <a:rPr lang="fr-FR" sz="4000" b="0" i="0" u="none" strike="noStrike" dirty="0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4000" b="0" i="0" u="none" strike="noStrike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neque</a:t>
            </a:r>
            <a:r>
              <a:rPr lang="fr-FR" sz="4000" b="0" i="0" u="none" strike="noStrike" dirty="0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4000" b="0" i="0" u="none" strike="noStrike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accumsan</a:t>
            </a:r>
            <a:r>
              <a:rPr lang="fr-FR" sz="4000" b="0" i="0" u="none" strike="noStrike" dirty="0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fr-FR" sz="4000" b="0" i="0" u="none" strike="noStrike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molestie</a:t>
            </a:r>
            <a:r>
              <a:rPr lang="fr-FR" sz="4000" b="0" i="0" u="none" strike="noStrike" dirty="0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4000" b="0" i="0" u="none" strike="noStrike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dolor</a:t>
            </a:r>
            <a:r>
              <a:rPr lang="fr-FR" sz="4000" b="0" i="0" u="none" strike="noStrike" dirty="0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eu, </a:t>
            </a:r>
            <a:r>
              <a:rPr lang="fr-FR" sz="4000" b="0" i="0" u="none" strike="noStrike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tempor</a:t>
            </a:r>
            <a:r>
              <a:rPr lang="fr-FR" sz="4000" b="0" i="0" u="none" strike="noStrike" dirty="0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4000" b="0" i="0" u="none" strike="noStrike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nisl</a:t>
            </a:r>
            <a:r>
              <a:rPr lang="fr-FR" sz="4000" b="0" i="0" u="none" strike="noStrike" dirty="0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  <a:r>
              <a:rPr lang="fr-FR" sz="4000" b="0" i="0" u="none" strike="noStrike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Fusce</a:t>
            </a:r>
            <a:r>
              <a:rPr lang="fr-FR" sz="4000" b="0" i="0" u="none" strike="noStrike" dirty="0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4000" b="0" i="0" u="none" strike="noStrike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porttitor</a:t>
            </a:r>
            <a:r>
              <a:rPr lang="fr-FR" sz="4000" b="0" i="0" u="none" strike="noStrike" dirty="0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ut mi nec </a:t>
            </a:r>
            <a:r>
              <a:rPr lang="fr-FR" sz="4000" b="0" i="0" u="none" strike="noStrike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consectetur</a:t>
            </a:r>
            <a:r>
              <a:rPr lang="fr-FR" sz="4000" b="0" i="0" u="none" strike="noStrike" dirty="0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  <a:r>
              <a:rPr lang="fr-FR" sz="4000" b="0" i="0" u="none" strike="noStrike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Aenean</a:t>
            </a:r>
            <a:r>
              <a:rPr lang="fr-FR" sz="4000" b="0" i="0" u="none" strike="noStrike" dirty="0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4000" b="0" i="0" u="none" strike="noStrike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sed</a:t>
            </a:r>
            <a:r>
              <a:rPr lang="fr-FR" sz="4000" b="0" i="0" u="none" strike="noStrike" dirty="0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4000" b="0" i="0" u="none" strike="noStrike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fermentum</a:t>
            </a:r>
            <a:r>
              <a:rPr lang="fr-FR" sz="4000" b="0" i="0" u="none" strike="noStrike" dirty="0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4000" b="0" i="0" u="none" strike="noStrike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felis</a:t>
            </a:r>
            <a:r>
              <a:rPr lang="fr-FR" sz="4000" b="0" i="0" u="none" strike="noStrike" dirty="0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fr-FR" sz="4000" b="0" i="0" u="none" strike="noStrike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ac</a:t>
            </a:r>
            <a:r>
              <a:rPr lang="fr-FR" sz="4000" b="0" i="0" u="none" strike="noStrike" dirty="0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semper </a:t>
            </a:r>
            <a:r>
              <a:rPr lang="fr-FR" sz="4000" b="0" i="0" u="none" strike="noStrike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purus</a:t>
            </a:r>
            <a:r>
              <a:rPr lang="fr-FR" sz="4000" b="0" i="0" u="none" strike="noStrike" dirty="0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. Duis </a:t>
            </a:r>
            <a:r>
              <a:rPr lang="fr-FR" sz="4000" b="0" i="0" u="none" strike="noStrike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fermentum</a:t>
            </a:r>
            <a:r>
              <a:rPr lang="fr-FR" sz="4000" b="0" i="0" u="none" strike="noStrike" dirty="0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4000" b="0" i="0" u="none" strike="noStrike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sagittis</a:t>
            </a:r>
            <a:r>
              <a:rPr lang="fr-FR" sz="4000" b="0" i="0" u="none" strike="noStrike" dirty="0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4000" b="0" i="0" u="none" strike="noStrike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mauris</a:t>
            </a:r>
            <a:r>
              <a:rPr lang="fr-FR" sz="4000" b="0" i="0" u="none" strike="noStrike" dirty="0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fr-FR" sz="4000" b="0" i="0" u="none" strike="noStrike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ac</a:t>
            </a:r>
            <a:r>
              <a:rPr lang="fr-FR" sz="4000" b="0" i="0" u="none" strike="noStrike" dirty="0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dictum </a:t>
            </a:r>
            <a:r>
              <a:rPr lang="fr-FR" sz="4000" b="0" i="0" u="none" strike="noStrike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enim</a:t>
            </a:r>
            <a:r>
              <a:rPr lang="fr-FR" sz="4000" b="0" i="0" u="none" strike="noStrike" dirty="0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4000" b="0" i="0" u="none" strike="noStrike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dapibus</a:t>
            </a:r>
            <a:r>
              <a:rPr lang="fr-FR" sz="4000" b="0" i="0" u="none" strike="noStrike" dirty="0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4000" b="0" i="0" u="none" strike="noStrike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quis</a:t>
            </a:r>
            <a:r>
              <a:rPr lang="fr-FR" sz="4000" b="0" i="0" u="none" strike="noStrike" dirty="0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algn="just"/>
            <a:r>
              <a:rPr lang="fr-FR" sz="4000" b="0" i="0" u="none" strike="noStrike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Praesent</a:t>
            </a:r>
            <a:r>
              <a:rPr lang="fr-FR" sz="4000" b="0" i="0" u="none" strike="noStrike" dirty="0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at </a:t>
            </a:r>
            <a:r>
              <a:rPr lang="fr-FR" sz="4000" b="0" i="0" u="none" strike="noStrike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tellus</a:t>
            </a:r>
            <a:r>
              <a:rPr lang="fr-FR" sz="4000" b="0" i="0" u="none" strike="noStrike" dirty="0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4000" b="0" i="0" u="none" strike="noStrike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sit</a:t>
            </a:r>
            <a:r>
              <a:rPr lang="fr-FR" sz="4000" b="0" i="0" u="none" strike="noStrike" dirty="0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4000" b="0" i="0" u="none" strike="noStrike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amet</a:t>
            </a:r>
            <a:r>
              <a:rPr lang="fr-FR" sz="4000" b="0" i="0" u="none" strike="noStrike" dirty="0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4000" b="0" i="0" u="none" strike="noStrike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arcu</a:t>
            </a:r>
            <a:r>
              <a:rPr lang="fr-FR" sz="4000" b="0" i="0" u="none" strike="noStrike" dirty="0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4000" b="0" i="0" u="none" strike="noStrike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placerat</a:t>
            </a:r>
            <a:r>
              <a:rPr lang="fr-FR" sz="4000" b="0" i="0" u="none" strike="noStrike" dirty="0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4000" b="0" i="0" u="none" strike="noStrike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molestie</a:t>
            </a:r>
            <a:r>
              <a:rPr lang="fr-FR" sz="4000" b="0" i="0" u="none" strike="noStrike" dirty="0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et non erat. </a:t>
            </a:r>
            <a:r>
              <a:rPr lang="fr-FR" sz="4000" b="0" i="0" u="none" strike="noStrike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Donec</a:t>
            </a:r>
            <a:r>
              <a:rPr lang="fr-FR" sz="4000" b="0" i="0" u="none" strike="noStrike" dirty="0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et </a:t>
            </a:r>
            <a:r>
              <a:rPr lang="fr-FR" sz="4000" b="0" i="0" u="none" strike="noStrike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orci</a:t>
            </a:r>
            <a:r>
              <a:rPr lang="fr-FR" sz="4000" b="0" i="0" u="none" strike="noStrike" dirty="0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vitae </a:t>
            </a:r>
            <a:r>
              <a:rPr lang="fr-FR" sz="4000" b="0" i="0" u="none" strike="noStrike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nisl</a:t>
            </a:r>
            <a:r>
              <a:rPr lang="fr-FR" sz="4000" b="0" i="0" u="none" strike="noStrike" dirty="0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4000" b="0" i="0" u="none" strike="noStrike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rutrum</a:t>
            </a:r>
            <a:r>
              <a:rPr lang="fr-FR" sz="4000" b="0" i="0" u="none" strike="noStrike" dirty="0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4000" b="0" i="0" u="none" strike="noStrike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gravida</a:t>
            </a:r>
            <a:r>
              <a:rPr lang="fr-FR" sz="4000" b="0" i="0" u="none" strike="noStrike" dirty="0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4000" b="0" i="0" u="none" strike="noStrike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sit</a:t>
            </a:r>
            <a:r>
              <a:rPr lang="fr-FR" sz="4000" b="0" i="0" u="none" strike="noStrike" dirty="0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4000" b="0" i="0" u="none" strike="noStrike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amet</a:t>
            </a:r>
            <a:r>
              <a:rPr lang="fr-FR" sz="4000" b="0" i="0" u="none" strike="noStrike" dirty="0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ut </a:t>
            </a:r>
            <a:r>
              <a:rPr lang="fr-FR" sz="4000" b="0" i="0" u="none" strike="noStrike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risus</a:t>
            </a:r>
            <a:r>
              <a:rPr lang="fr-FR" sz="4000" b="0" i="0" u="none" strike="noStrike" dirty="0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  <a:r>
              <a:rPr lang="fr-FR" sz="4000" b="0" i="0" u="none" strike="noStrike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Nullam</a:t>
            </a:r>
            <a:r>
              <a:rPr lang="fr-FR" sz="4000" b="0" i="0" u="none" strike="noStrike" dirty="0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4000" b="0" i="0" u="none" strike="noStrike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sit</a:t>
            </a:r>
            <a:r>
              <a:rPr lang="fr-FR" sz="4000" b="0" i="0" u="none" strike="noStrike" dirty="0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4000" b="0" i="0" u="none" strike="noStrike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amet</a:t>
            </a:r>
            <a:r>
              <a:rPr lang="fr-FR" sz="4000" b="0" i="0" u="none" strike="noStrike" dirty="0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ipsum eu </a:t>
            </a:r>
            <a:r>
              <a:rPr lang="fr-FR" sz="4000" b="0" i="0" u="none" strike="noStrike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elit</a:t>
            </a:r>
            <a:r>
              <a:rPr lang="fr-FR" sz="4000" b="0" i="0" u="none" strike="noStrike" dirty="0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dictum </a:t>
            </a:r>
            <a:r>
              <a:rPr lang="fr-FR" sz="4000" b="0" i="0" u="none" strike="noStrike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consequat</a:t>
            </a:r>
            <a:r>
              <a:rPr lang="fr-FR" sz="4000" b="0" i="0" u="none" strike="noStrike" dirty="0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  <a:r>
              <a:rPr lang="fr-FR" sz="4000" b="0" i="0" u="none" strike="noStrike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Etiam</a:t>
            </a:r>
            <a:r>
              <a:rPr lang="fr-FR" sz="4000" b="0" i="0" u="none" strike="noStrike" dirty="0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4000" b="0" i="0" u="none" strike="noStrike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ac</a:t>
            </a:r>
            <a:r>
              <a:rPr lang="fr-FR" sz="4000" b="0" i="0" u="none" strike="noStrike" dirty="0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4000" b="0" i="0" u="none" strike="noStrike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rutrum</a:t>
            </a:r>
            <a:r>
              <a:rPr lang="fr-FR" sz="4000" b="0" i="0" u="none" strike="noStrike" dirty="0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4000" b="0" i="0" u="none" strike="noStrike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eros</a:t>
            </a:r>
            <a:r>
              <a:rPr lang="fr-FR" sz="4000" b="0" i="0" u="none" strike="noStrike" dirty="0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. Morbi </a:t>
            </a:r>
            <a:r>
              <a:rPr lang="fr-FR" sz="4000" b="0" i="0" u="none" strike="noStrike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posuere</a:t>
            </a:r>
            <a:r>
              <a:rPr lang="fr-FR" sz="4000" b="0" i="0" u="none" strike="noStrike" dirty="0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4000" b="0" i="0" u="none" strike="noStrike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urna</a:t>
            </a:r>
            <a:r>
              <a:rPr lang="fr-FR" sz="4000" b="0" i="0" u="none" strike="noStrike" dirty="0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4000" b="0" i="0" u="none" strike="noStrike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nibh</a:t>
            </a:r>
            <a:r>
              <a:rPr lang="fr-FR" sz="4000" b="0" i="0" u="none" strike="noStrike" dirty="0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fr-FR" sz="4000" b="0" i="0" u="none" strike="noStrike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eget</a:t>
            </a:r>
            <a:r>
              <a:rPr lang="fr-FR" sz="4000" b="0" i="0" u="none" strike="noStrike" dirty="0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4000" b="0" i="0" u="none" strike="noStrike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mattis</a:t>
            </a:r>
            <a:r>
              <a:rPr lang="fr-FR" sz="4000" b="0" i="0" u="none" strike="noStrike" dirty="0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4000" b="0" i="0" u="none" strike="noStrike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sem</a:t>
            </a:r>
            <a:r>
              <a:rPr lang="fr-FR" sz="4000" b="0" i="0" u="none" strike="noStrike" dirty="0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4000" b="0" i="0" u="none" strike="noStrike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efficitur</a:t>
            </a:r>
            <a:r>
              <a:rPr lang="fr-FR" sz="4000" b="0" i="0" u="none" strike="noStrike" dirty="0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4000" b="0" i="0" u="none" strike="noStrike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quis</a:t>
            </a:r>
            <a:r>
              <a:rPr lang="fr-FR" sz="4000" b="0" i="0" u="none" strike="noStrike" dirty="0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  <a:r>
              <a:rPr lang="fr-FR" sz="4000" b="0" i="0" u="none" strike="noStrike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Phasellus</a:t>
            </a:r>
            <a:r>
              <a:rPr lang="fr-FR" sz="4000" b="0" i="0" u="none" strike="noStrike" dirty="0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4000" b="0" i="0" u="none" strike="noStrike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laoreet</a:t>
            </a:r>
            <a:r>
              <a:rPr lang="fr-FR" sz="4000" b="0" i="0" u="none" strike="noStrike" dirty="0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4000" b="0" i="0" u="none" strike="noStrike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metus</a:t>
            </a:r>
            <a:r>
              <a:rPr lang="fr-FR" sz="4000" b="0" i="0" u="none" strike="noStrike" dirty="0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4000" b="0" i="0" u="none" strike="noStrike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sodales</a:t>
            </a:r>
            <a:r>
              <a:rPr lang="fr-FR" sz="4000" b="0" i="0" u="none" strike="noStrike" dirty="0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fr-FR" sz="4000" b="0" i="0" u="none" strike="noStrike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pharetra</a:t>
            </a:r>
            <a:r>
              <a:rPr lang="fr-FR" sz="4000" b="0" i="0" u="none" strike="noStrike" dirty="0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4000" b="0" i="0" u="none" strike="noStrike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enim</a:t>
            </a:r>
            <a:r>
              <a:rPr lang="fr-FR" sz="4000" b="0" i="0" u="none" strike="noStrike" dirty="0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4000" b="0" i="0" u="none" strike="noStrike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quis</a:t>
            </a:r>
            <a:r>
              <a:rPr lang="fr-FR" sz="4000" b="0" i="0" u="none" strike="noStrike" dirty="0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fr-FR" sz="4000" b="0" i="0" u="none" strike="noStrike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tempus</a:t>
            </a:r>
            <a:r>
              <a:rPr lang="fr-FR" sz="4000" b="0" i="0" u="none" strike="noStrike" dirty="0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4000" b="0" i="0" u="none" strike="noStrike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ligula</a:t>
            </a:r>
            <a:r>
              <a:rPr lang="fr-FR" sz="4000" b="0" i="0" u="none" strike="noStrike" dirty="0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  <a:r>
              <a:rPr lang="fr-FR" sz="4000" b="0" i="0" u="none" strike="noStrike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Mauris</a:t>
            </a:r>
            <a:r>
              <a:rPr lang="fr-FR" sz="4000" b="0" i="0" u="none" strike="noStrike" dirty="0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at </a:t>
            </a:r>
            <a:r>
              <a:rPr lang="fr-FR" sz="4000" b="0" i="0" u="none" strike="noStrike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arcu</a:t>
            </a:r>
            <a:r>
              <a:rPr lang="fr-FR" sz="4000" b="0" i="0" u="none" strike="noStrike" dirty="0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massa. Ut </a:t>
            </a:r>
            <a:r>
              <a:rPr lang="fr-FR" sz="4000" b="0" i="0" u="none" strike="noStrike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sem</a:t>
            </a:r>
            <a:r>
              <a:rPr lang="fr-FR" sz="4000" b="0" i="0" u="none" strike="noStrike" dirty="0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4000" b="0" i="0" u="none" strike="noStrike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purus</a:t>
            </a:r>
            <a:r>
              <a:rPr lang="fr-FR" sz="4000" b="0" i="0" u="none" strike="noStrike" dirty="0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</a:p>
        </p:txBody>
      </p:sp>
      <p:sp>
        <p:nvSpPr>
          <p:cNvPr id="7" name="TextBox 10">
            <a:extLst>
              <a:ext uri="{FF2B5EF4-FFF2-40B4-BE49-F238E27FC236}">
                <a16:creationId xmlns:a16="http://schemas.microsoft.com/office/drawing/2014/main" id="{B16AD3A2-7374-C43F-B569-0C89358B00F7}"/>
              </a:ext>
            </a:extLst>
          </p:cNvPr>
          <p:cNvSpPr txBox="1"/>
          <p:nvPr/>
        </p:nvSpPr>
        <p:spPr>
          <a:xfrm>
            <a:off x="1740591" y="9699716"/>
            <a:ext cx="840736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0" b="1" dirty="0" err="1">
                <a:solidFill>
                  <a:schemeClr val="bg1"/>
                </a:solidFill>
              </a:rPr>
              <a:t>SubTitle</a:t>
            </a:r>
            <a:r>
              <a:rPr lang="en-US" sz="8000" b="1" dirty="0">
                <a:solidFill>
                  <a:schemeClr val="bg1"/>
                </a:solidFill>
              </a:rPr>
              <a:t> (1)</a:t>
            </a:r>
          </a:p>
        </p:txBody>
      </p:sp>
      <p:sp>
        <p:nvSpPr>
          <p:cNvPr id="8" name="TextBox 10">
            <a:extLst>
              <a:ext uri="{FF2B5EF4-FFF2-40B4-BE49-F238E27FC236}">
                <a16:creationId xmlns:a16="http://schemas.microsoft.com/office/drawing/2014/main" id="{0562F9A1-56CE-D3DD-3ED6-871C3CD765C3}"/>
              </a:ext>
            </a:extLst>
          </p:cNvPr>
          <p:cNvSpPr txBox="1"/>
          <p:nvPr/>
        </p:nvSpPr>
        <p:spPr>
          <a:xfrm>
            <a:off x="1740591" y="27696042"/>
            <a:ext cx="840736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0" b="1" dirty="0" err="1">
                <a:solidFill>
                  <a:schemeClr val="bg1"/>
                </a:solidFill>
              </a:rPr>
              <a:t>SubTitle</a:t>
            </a:r>
            <a:r>
              <a:rPr lang="en-US" sz="8000" b="1" dirty="0">
                <a:solidFill>
                  <a:schemeClr val="bg1"/>
                </a:solidFill>
              </a:rPr>
              <a:t> (2)</a:t>
            </a:r>
          </a:p>
        </p:txBody>
      </p:sp>
      <p:sp>
        <p:nvSpPr>
          <p:cNvPr id="9" name="TextBox 10">
            <a:extLst>
              <a:ext uri="{FF2B5EF4-FFF2-40B4-BE49-F238E27FC236}">
                <a16:creationId xmlns:a16="http://schemas.microsoft.com/office/drawing/2014/main" id="{895F9741-D76A-DA1B-9721-25A8D0C4603C}"/>
              </a:ext>
            </a:extLst>
          </p:cNvPr>
          <p:cNvSpPr txBox="1"/>
          <p:nvPr/>
        </p:nvSpPr>
        <p:spPr>
          <a:xfrm>
            <a:off x="1" y="4981323"/>
            <a:ext cx="30275212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0" b="1" dirty="0">
                <a:solidFill>
                  <a:schemeClr val="bg1"/>
                </a:solidFill>
                <a:latin typeface="Montserrat" pitchFamily="2" charset="77"/>
                <a:cs typeface="Calibri" panose="020F0502020204030204" pitchFamily="34" charset="0"/>
              </a:rPr>
              <a:t>POSTER TITLE</a:t>
            </a:r>
          </a:p>
        </p:txBody>
      </p:sp>
      <p:graphicFrame>
        <p:nvGraphicFramePr>
          <p:cNvPr id="3" name="Diagramme 2">
            <a:extLst>
              <a:ext uri="{FF2B5EF4-FFF2-40B4-BE49-F238E27FC236}">
                <a16:creationId xmlns:a16="http://schemas.microsoft.com/office/drawing/2014/main" id="{14B03269-20FB-6715-F3F9-CB64794D10E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114199646"/>
              </p:ext>
            </p:extLst>
          </p:nvPr>
        </p:nvGraphicFramePr>
        <p:xfrm>
          <a:off x="1740588" y="22573563"/>
          <a:ext cx="12650323" cy="310798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sp>
        <p:nvSpPr>
          <p:cNvPr id="17" name="ZoneTexte 16">
            <a:extLst>
              <a:ext uri="{FF2B5EF4-FFF2-40B4-BE49-F238E27FC236}">
                <a16:creationId xmlns:a16="http://schemas.microsoft.com/office/drawing/2014/main" id="{7802086A-2102-A937-69C6-7BDB98859E92}"/>
              </a:ext>
            </a:extLst>
          </p:cNvPr>
          <p:cNvSpPr txBox="1"/>
          <p:nvPr/>
        </p:nvSpPr>
        <p:spPr>
          <a:xfrm>
            <a:off x="15137605" y="27696042"/>
            <a:ext cx="12810295" cy="93256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000" b="0" i="0" u="none" strike="noStrike" dirty="0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Duis </a:t>
            </a:r>
            <a:r>
              <a:rPr lang="fr-FR" sz="4000" b="0" i="0" u="none" strike="noStrike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sollicitudin</a:t>
            </a:r>
            <a:r>
              <a:rPr lang="fr-FR" sz="4000" b="0" i="0" u="none" strike="noStrike" dirty="0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pulvinar cursus. </a:t>
            </a:r>
            <a:r>
              <a:rPr lang="fr-FR" sz="4000" b="0" i="0" u="none" strike="noStrike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Vestibulum</a:t>
            </a:r>
            <a:r>
              <a:rPr lang="fr-FR" sz="4000" b="0" i="0" u="none" strike="noStrike" dirty="0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4000" b="0" i="0" u="none" strike="noStrike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vel</a:t>
            </a:r>
            <a:r>
              <a:rPr lang="fr-FR" sz="4000" b="0" i="0" u="none" strike="noStrike" dirty="0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4000" b="0" i="0" u="none" strike="noStrike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lectus</a:t>
            </a:r>
            <a:r>
              <a:rPr lang="fr-FR" sz="4000" b="0" i="0" u="none" strike="noStrike" dirty="0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4000" b="0" i="0" u="none" strike="noStrike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facilisis</a:t>
            </a:r>
            <a:r>
              <a:rPr lang="fr-FR" sz="4000" b="0" i="0" u="none" strike="noStrike" dirty="0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fr-FR" sz="4000" b="0" i="0" u="none" strike="noStrike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venenatis</a:t>
            </a:r>
            <a:r>
              <a:rPr lang="fr-FR" sz="4000" b="0" i="0" u="none" strike="noStrike" dirty="0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mi nec, </a:t>
            </a:r>
            <a:r>
              <a:rPr lang="fr-FR" sz="4000" b="0" i="0" u="none" strike="noStrike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fringilla</a:t>
            </a:r>
            <a:r>
              <a:rPr lang="fr-FR" sz="4000" b="0" i="0" u="none" strike="noStrike" dirty="0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4000" b="0" i="0" u="none" strike="noStrike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nisi</a:t>
            </a:r>
            <a:r>
              <a:rPr lang="fr-FR" sz="4000" b="0" i="0" u="none" strike="noStrike" dirty="0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  <a:r>
              <a:rPr lang="fr-FR" sz="4000" b="0" i="0" u="none" strike="noStrike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Vestibulum</a:t>
            </a:r>
            <a:r>
              <a:rPr lang="fr-FR" sz="4000" b="0" i="0" u="none" strike="noStrike" dirty="0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ante ipsum </a:t>
            </a:r>
            <a:r>
              <a:rPr lang="fr-FR" sz="4000" b="0" i="0" u="none" strike="noStrike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primis</a:t>
            </a:r>
            <a:r>
              <a:rPr lang="fr-FR" sz="4000" b="0" i="0" u="none" strike="noStrike" dirty="0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in </a:t>
            </a:r>
            <a:r>
              <a:rPr lang="fr-FR" sz="4000" b="0" i="0" u="none" strike="noStrike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faucibus</a:t>
            </a:r>
            <a:r>
              <a:rPr lang="fr-FR" sz="4000" b="0" i="0" u="none" strike="noStrike" dirty="0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4000" b="0" i="0" u="none" strike="noStrike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orci</a:t>
            </a:r>
            <a:r>
              <a:rPr lang="fr-FR" sz="4000" b="0" i="0" u="none" strike="noStrike" dirty="0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4000" b="0" i="0" u="none" strike="noStrike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luctus</a:t>
            </a:r>
            <a:r>
              <a:rPr lang="fr-FR" sz="4000" b="0" i="0" u="none" strike="noStrike" dirty="0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et </a:t>
            </a:r>
            <a:r>
              <a:rPr lang="fr-FR" sz="4000" b="0" i="0" u="none" strike="noStrike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ultrices</a:t>
            </a:r>
            <a:r>
              <a:rPr lang="fr-FR" sz="4000" b="0" i="0" u="none" strike="noStrike" dirty="0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4000" b="0" i="0" u="none" strike="noStrike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posuere</a:t>
            </a:r>
            <a:r>
              <a:rPr lang="fr-FR" sz="4000" b="0" i="0" u="none" strike="noStrike" dirty="0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4000" b="0" i="0" u="none" strike="noStrike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cubilia</a:t>
            </a:r>
            <a:r>
              <a:rPr lang="fr-FR" sz="4000" b="0" i="0" u="none" strike="noStrike" dirty="0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4000" b="0" i="0" u="none" strike="noStrike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curae</a:t>
            </a:r>
            <a:r>
              <a:rPr lang="fr-FR" sz="4000" b="0" i="0" u="none" strike="noStrike" dirty="0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; In </a:t>
            </a:r>
            <a:r>
              <a:rPr lang="fr-FR" sz="4000" b="0" i="0" u="none" strike="noStrike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vestibulum</a:t>
            </a:r>
            <a:r>
              <a:rPr lang="fr-FR" sz="4000" b="0" i="0" u="none" strike="noStrike" dirty="0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massa ut est </a:t>
            </a:r>
            <a:r>
              <a:rPr lang="fr-FR" sz="4000" b="0" i="0" u="none" strike="noStrike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rutrum</a:t>
            </a:r>
            <a:r>
              <a:rPr lang="fr-FR" sz="4000" b="0" i="0" u="none" strike="noStrike" dirty="0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fr-FR" sz="4000" b="0" i="0" u="none" strike="noStrike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ac</a:t>
            </a:r>
            <a:r>
              <a:rPr lang="fr-FR" sz="4000" b="0" i="0" u="none" strike="noStrike" dirty="0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4000" b="0" i="0" u="none" strike="noStrike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vestibulum</a:t>
            </a:r>
            <a:r>
              <a:rPr lang="fr-FR" sz="4000" b="0" i="0" u="none" strike="noStrike" dirty="0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4000" b="0" i="0" u="none" strike="noStrike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orci</a:t>
            </a:r>
            <a:r>
              <a:rPr lang="fr-FR" sz="4000" b="0" i="0" u="none" strike="noStrike" dirty="0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4000" b="0" i="0" u="none" strike="noStrike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sollicitudin</a:t>
            </a:r>
            <a:r>
              <a:rPr lang="fr-FR" sz="4000" b="0" i="0" u="none" strike="noStrike" dirty="0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. Sed </a:t>
            </a:r>
            <a:r>
              <a:rPr lang="fr-FR" sz="4000" b="0" i="0" u="none" strike="noStrike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fermentum</a:t>
            </a:r>
            <a:r>
              <a:rPr lang="fr-FR" sz="4000" b="0" i="0" u="none" strike="noStrike" dirty="0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4000" b="0" i="0" u="none" strike="noStrike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lacus</a:t>
            </a:r>
            <a:r>
              <a:rPr lang="fr-FR" sz="4000" b="0" i="0" u="none" strike="noStrike" dirty="0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4000" b="0" i="0" u="none" strike="noStrike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ac</a:t>
            </a:r>
            <a:r>
              <a:rPr lang="fr-FR" sz="4000" b="0" i="0" u="none" strike="noStrike" dirty="0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4000" b="0" i="0" u="none" strike="noStrike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lorem</a:t>
            </a:r>
            <a:r>
              <a:rPr lang="fr-FR" sz="4000" b="0" i="0" u="none" strike="noStrike" dirty="0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4000" b="0" i="0" u="none" strike="noStrike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varius</a:t>
            </a:r>
            <a:r>
              <a:rPr lang="fr-FR" sz="4000" b="0" i="0" u="none" strike="noStrike" dirty="0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4000" b="0" i="0" u="none" strike="noStrike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porttitor</a:t>
            </a:r>
            <a:r>
              <a:rPr lang="fr-FR" sz="4000" b="0" i="0" u="none" strike="noStrike" dirty="0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  <a:r>
              <a:rPr lang="fr-FR" sz="4000" b="0" i="0" u="none" strike="noStrike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Quisque</a:t>
            </a:r>
            <a:r>
              <a:rPr lang="fr-FR" sz="4000" b="0" i="0" u="none" strike="noStrike" dirty="0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4000" b="0" i="0" u="none" strike="noStrike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pellentesque</a:t>
            </a:r>
            <a:r>
              <a:rPr lang="fr-FR" sz="4000" b="0" i="0" u="none" strike="noStrike" dirty="0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4000" b="0" i="0" u="none" strike="noStrike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dui</a:t>
            </a:r>
            <a:r>
              <a:rPr lang="fr-FR" sz="4000" b="0" i="0" u="none" strike="noStrike" dirty="0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eu </a:t>
            </a:r>
            <a:r>
              <a:rPr lang="fr-FR" sz="4000" b="0" i="0" u="none" strike="noStrike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augue</a:t>
            </a:r>
            <a:r>
              <a:rPr lang="fr-FR" sz="4000" b="0" i="0" u="none" strike="noStrike" dirty="0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4000" b="0" i="0" u="none" strike="noStrike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lacinia</a:t>
            </a:r>
            <a:r>
              <a:rPr lang="fr-FR" sz="4000" b="0" i="0" u="none" strike="noStrike" dirty="0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fr-FR" sz="4000" b="0" i="0" u="none" strike="noStrike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sit</a:t>
            </a:r>
            <a:r>
              <a:rPr lang="fr-FR" sz="4000" b="0" i="0" u="none" strike="noStrike" dirty="0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4000" b="0" i="0" u="none" strike="noStrike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amet</a:t>
            </a:r>
            <a:r>
              <a:rPr lang="fr-FR" sz="4000" b="0" i="0" u="none" strike="noStrike" dirty="0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4000" b="0" i="0" u="none" strike="noStrike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laoreet</a:t>
            </a:r>
            <a:r>
              <a:rPr lang="fr-FR" sz="4000" b="0" i="0" u="none" strike="noStrike" dirty="0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4000" b="0" i="0" u="none" strike="noStrike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risus</a:t>
            </a:r>
            <a:r>
              <a:rPr lang="fr-FR" sz="4000" b="0" i="0" u="none" strike="noStrike" dirty="0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4000" b="0" i="0" u="none" strike="noStrike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consequat</a:t>
            </a:r>
            <a:r>
              <a:rPr lang="fr-FR" sz="4000" b="0" i="0" u="none" strike="noStrike" dirty="0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  <a:r>
              <a:rPr lang="fr-FR" sz="4000" b="0" i="0" u="none" strike="noStrike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Donec</a:t>
            </a:r>
            <a:r>
              <a:rPr lang="fr-FR" sz="4000" b="0" i="0" u="none" strike="noStrike" dirty="0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et </a:t>
            </a:r>
            <a:r>
              <a:rPr lang="fr-FR" sz="4000" b="0" i="0" u="none" strike="noStrike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eros</a:t>
            </a:r>
            <a:r>
              <a:rPr lang="fr-FR" sz="4000" b="0" i="0" u="none" strike="noStrike" dirty="0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4000" b="0" i="0" u="none" strike="noStrike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vel</a:t>
            </a:r>
            <a:r>
              <a:rPr lang="fr-FR" sz="4000" b="0" i="0" u="none" strike="noStrike" dirty="0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4000" b="0" i="0" u="none" strike="noStrike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nisl</a:t>
            </a:r>
            <a:r>
              <a:rPr lang="fr-FR" sz="4000" b="0" i="0" u="none" strike="noStrike" dirty="0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4000" b="0" i="0" u="none" strike="noStrike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convallis</a:t>
            </a:r>
            <a:r>
              <a:rPr lang="fr-FR" sz="4000" b="0" i="0" u="none" strike="noStrike" dirty="0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4000" b="0" i="0" u="none" strike="noStrike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aliquam</a:t>
            </a:r>
            <a:r>
              <a:rPr lang="fr-FR" sz="4000" b="0" i="0" u="none" strike="noStrike" dirty="0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4000" b="0" i="0" u="none" strike="noStrike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venenatis</a:t>
            </a:r>
            <a:r>
              <a:rPr lang="fr-FR" sz="4000" b="0" i="0" u="none" strike="noStrike" dirty="0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in erat. Morbi pulvinar </a:t>
            </a:r>
            <a:r>
              <a:rPr lang="fr-FR" sz="4000" b="0" i="0" u="none" strike="noStrike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sem</a:t>
            </a:r>
            <a:r>
              <a:rPr lang="fr-FR" sz="4000" b="0" i="0" u="none" strike="noStrike" dirty="0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4000" b="0" i="0" u="none" strike="noStrike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ac</a:t>
            </a:r>
            <a:r>
              <a:rPr lang="fr-FR" sz="4000" b="0" i="0" u="none" strike="noStrike" dirty="0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4000" b="0" i="0" u="none" strike="noStrike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dui</a:t>
            </a:r>
            <a:r>
              <a:rPr lang="fr-FR" sz="4000" b="0" i="0" u="none" strike="noStrike" dirty="0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4000" b="0" i="0" u="none" strike="noStrike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feugiat</a:t>
            </a:r>
            <a:r>
              <a:rPr lang="fr-FR" sz="4000" b="0" i="0" u="none" strike="noStrike" dirty="0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, at dictum massa </a:t>
            </a:r>
            <a:r>
              <a:rPr lang="fr-FR" sz="4000" b="0" i="0" u="none" strike="noStrike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posuere</a:t>
            </a:r>
            <a:r>
              <a:rPr lang="fr-FR" sz="4000" b="0" i="0" u="none" strike="noStrike" dirty="0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. Nam </a:t>
            </a:r>
            <a:r>
              <a:rPr lang="fr-FR" sz="4000" b="0" i="0" u="none" strike="noStrike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vestibulum</a:t>
            </a:r>
            <a:r>
              <a:rPr lang="fr-FR" sz="4000" b="0" i="0" u="none" strike="noStrike" dirty="0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4000" b="0" i="0" u="none" strike="noStrike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felis</a:t>
            </a:r>
            <a:r>
              <a:rPr lang="fr-FR" sz="4000" b="0" i="0" u="none" strike="noStrike" dirty="0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4000" b="0" i="0" u="none" strike="noStrike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risus</a:t>
            </a:r>
            <a:r>
              <a:rPr lang="fr-FR" sz="4000" b="0" i="0" u="none" strike="noStrike" dirty="0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fr-FR" sz="4000" b="0" i="0" u="none" strike="noStrike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quis</a:t>
            </a:r>
            <a:r>
              <a:rPr lang="fr-FR" sz="4000" b="0" i="0" u="none" strike="noStrike" dirty="0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4000" b="0" i="0" u="none" strike="noStrike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lobortis</a:t>
            </a:r>
            <a:r>
              <a:rPr lang="fr-FR" sz="4000" b="0" i="0" u="none" strike="noStrike" dirty="0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ante </a:t>
            </a:r>
            <a:r>
              <a:rPr lang="fr-FR" sz="4000" b="0" i="0" u="none" strike="noStrike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luctus</a:t>
            </a:r>
            <a:r>
              <a:rPr lang="fr-FR" sz="4000" b="0" i="0" u="none" strike="noStrike" dirty="0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in. Nam </a:t>
            </a:r>
            <a:r>
              <a:rPr lang="fr-FR" sz="4000" b="0" i="0" u="none" strike="noStrike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auctor</a:t>
            </a:r>
            <a:r>
              <a:rPr lang="fr-FR" sz="4000" b="0" i="0" u="none" strike="noStrike" dirty="0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est vitae </a:t>
            </a:r>
            <a:r>
              <a:rPr lang="fr-FR" sz="4000" b="0" i="0" u="none" strike="noStrike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lectus</a:t>
            </a:r>
            <a:r>
              <a:rPr lang="fr-FR" sz="4000" b="0" i="0" u="none" strike="noStrike" dirty="0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4000" b="0" i="0" u="none" strike="noStrike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pharetra</a:t>
            </a:r>
            <a:r>
              <a:rPr lang="fr-FR" sz="4000" b="0" i="0" u="none" strike="noStrike" dirty="0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4000" b="0" i="0" u="none" strike="noStrike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feugiat</a:t>
            </a:r>
            <a:r>
              <a:rPr lang="fr-FR" sz="4000" b="0" i="0" u="none" strike="noStrike" dirty="0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  <a:r>
              <a:rPr lang="fr-FR" sz="4000" b="0" i="0" u="none" strike="noStrike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Quisque</a:t>
            </a:r>
            <a:r>
              <a:rPr lang="fr-FR" sz="4000" b="0" i="0" u="none" strike="noStrike" dirty="0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4000" b="0" i="0" u="none" strike="noStrike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venenatis</a:t>
            </a:r>
            <a:r>
              <a:rPr lang="fr-FR" sz="4000" b="0" i="0" u="none" strike="noStrike" dirty="0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4000" b="0" i="0" u="none" strike="noStrike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convallis</a:t>
            </a:r>
            <a:r>
              <a:rPr lang="fr-FR" sz="4000" b="0" i="0" u="none" strike="noStrike" dirty="0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pulvinar. </a:t>
            </a:r>
            <a:r>
              <a:rPr lang="fr-FR" sz="4000" b="0" i="0" u="none" strike="noStrike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Proin</a:t>
            </a:r>
            <a:r>
              <a:rPr lang="fr-FR" sz="4000" b="0" i="0" u="none" strike="noStrike" dirty="0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4000" b="0" i="0" u="none" strike="noStrike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ornare</a:t>
            </a:r>
            <a:r>
              <a:rPr lang="fr-FR" sz="4000" b="0" i="0" u="none" strike="noStrike" dirty="0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4000" b="0" i="0" u="none" strike="noStrike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dui</a:t>
            </a:r>
            <a:r>
              <a:rPr lang="fr-FR" sz="4000" b="0" i="0" u="none" strike="noStrike" dirty="0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et </a:t>
            </a:r>
            <a:r>
              <a:rPr lang="fr-FR" sz="4000" b="0" i="0" u="none" strike="noStrike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tortor</a:t>
            </a:r>
            <a:r>
              <a:rPr lang="fr-FR" sz="4000" b="0" i="0" u="none" strike="noStrike" dirty="0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4000" b="0" i="0" u="none" strike="noStrike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imperdiet</a:t>
            </a:r>
            <a:r>
              <a:rPr lang="fr-FR" sz="4000" b="0" i="0" u="none" strike="noStrike" dirty="0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mollis. </a:t>
            </a:r>
            <a:r>
              <a:rPr lang="fr-FR" sz="4000" b="0" i="0" u="none" strike="noStrike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Quisque</a:t>
            </a:r>
            <a:r>
              <a:rPr lang="fr-FR" sz="4000" b="0" i="0" u="none" strike="noStrike" dirty="0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4000" b="0" i="0" u="none" strike="noStrike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dolor</a:t>
            </a:r>
            <a:r>
              <a:rPr lang="fr-FR" sz="4000" b="0" i="0" u="none" strike="noStrike" dirty="0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ipsum, </a:t>
            </a:r>
            <a:r>
              <a:rPr lang="fr-FR" sz="4000" b="0" i="0" u="none" strike="noStrike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venenatis</a:t>
            </a:r>
            <a:r>
              <a:rPr lang="fr-FR" sz="4000" b="0" i="0" u="none" strike="noStrike" dirty="0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ut </a:t>
            </a:r>
            <a:r>
              <a:rPr lang="fr-FR" sz="4000" b="0" i="0" u="none" strike="noStrike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lobortis</a:t>
            </a:r>
            <a:r>
              <a:rPr lang="fr-FR" sz="4000" b="0" i="0" u="none" strike="noStrike" dirty="0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in, semper id mi. In nec </a:t>
            </a:r>
            <a:r>
              <a:rPr lang="fr-FR" sz="4000" b="0" i="0" u="none" strike="noStrike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urna</a:t>
            </a:r>
            <a:r>
              <a:rPr lang="fr-FR" sz="4000" b="0" i="0" u="none" strike="noStrike" dirty="0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at magna </a:t>
            </a:r>
            <a:r>
              <a:rPr lang="fr-FR" sz="4000" b="0" i="0" u="none" strike="noStrike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dapibus</a:t>
            </a:r>
            <a:r>
              <a:rPr lang="fr-FR" sz="4000" b="0" i="0" u="none" strike="noStrike" dirty="0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commodo. </a:t>
            </a:r>
            <a:endParaRPr lang="fr-FR" sz="40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fr-FR" sz="4000" dirty="0"/>
          </a:p>
        </p:txBody>
      </p:sp>
      <p:sp>
        <p:nvSpPr>
          <p:cNvPr id="2" name="TextBox 10">
            <a:extLst>
              <a:ext uri="{FF2B5EF4-FFF2-40B4-BE49-F238E27FC236}">
                <a16:creationId xmlns:a16="http://schemas.microsoft.com/office/drawing/2014/main" id="{16BF67E8-291A-7F18-33E0-2EB6B00ECA57}"/>
              </a:ext>
            </a:extLst>
          </p:cNvPr>
          <p:cNvSpPr txBox="1"/>
          <p:nvPr/>
        </p:nvSpPr>
        <p:spPr>
          <a:xfrm>
            <a:off x="1" y="7506008"/>
            <a:ext cx="30275212" cy="1323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0" dirty="0">
                <a:solidFill>
                  <a:schemeClr val="bg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AUTHORS</a:t>
            </a:r>
          </a:p>
        </p:txBody>
      </p:sp>
    </p:spTree>
    <p:extLst>
      <p:ext uri="{BB962C8B-B14F-4D97-AF65-F5344CB8AC3E}">
        <p14:creationId xmlns:p14="http://schemas.microsoft.com/office/powerpoint/2010/main" val="41366635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Espace réservé du contenu 15">
            <a:extLst>
              <a:ext uri="{FF2B5EF4-FFF2-40B4-BE49-F238E27FC236}">
                <a16:creationId xmlns:a16="http://schemas.microsoft.com/office/drawing/2014/main" id="{04E1DC34-BDB2-6F38-15E9-D4696B17AF4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84533631"/>
              </p:ext>
            </p:extLst>
          </p:nvPr>
        </p:nvGraphicFramePr>
        <p:xfrm>
          <a:off x="1740588" y="30647198"/>
          <a:ext cx="9575137" cy="751465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2" name="ZoneTexte 11">
            <a:extLst>
              <a:ext uri="{FF2B5EF4-FFF2-40B4-BE49-F238E27FC236}">
                <a16:creationId xmlns:a16="http://schemas.microsoft.com/office/drawing/2014/main" id="{56E9E5DB-99B6-4CC1-5FC0-CE8FF3565E9C}"/>
              </a:ext>
            </a:extLst>
          </p:cNvPr>
          <p:cNvSpPr txBox="1"/>
          <p:nvPr/>
        </p:nvSpPr>
        <p:spPr>
          <a:xfrm>
            <a:off x="1740588" y="13115188"/>
            <a:ext cx="12810296" cy="93256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FR" sz="4000" b="0" i="0" u="none" strike="noStrike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Lorem ipsum </a:t>
            </a:r>
            <a:r>
              <a:rPr lang="fr-FR" sz="4000" b="0" i="0" u="none" strike="noStrike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dolor</a:t>
            </a:r>
            <a:r>
              <a:rPr lang="fr-FR" sz="4000" b="0" i="0" u="none" strike="noStrike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4000" b="0" i="0" u="none" strike="noStrike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sit</a:t>
            </a:r>
            <a:r>
              <a:rPr lang="fr-FR" sz="4000" b="0" i="0" u="none" strike="noStrike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4000" b="0" i="0" u="none" strike="noStrike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amet</a:t>
            </a:r>
            <a:r>
              <a:rPr lang="fr-FR" sz="4000" b="0" i="0" u="none" strike="noStrike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fr-FR" sz="4000" b="0" i="0" u="none" strike="noStrike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consectetur</a:t>
            </a:r>
            <a:r>
              <a:rPr lang="fr-FR" sz="4000" b="0" i="0" u="none" strike="noStrike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4000" b="0" i="0" u="none" strike="noStrike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adipiscing</a:t>
            </a:r>
            <a:r>
              <a:rPr lang="fr-FR" sz="4000" b="0" i="0" u="none" strike="noStrike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4000" b="0" i="0" u="none" strike="noStrike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elit</a:t>
            </a:r>
            <a:r>
              <a:rPr lang="fr-FR" sz="4000" b="0" i="0" u="none" strike="noStrike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. Nam dictum, mi in </a:t>
            </a:r>
            <a:r>
              <a:rPr lang="fr-FR" sz="4000" b="0" i="0" u="none" strike="noStrike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posuere</a:t>
            </a:r>
            <a:r>
              <a:rPr lang="fr-FR" sz="4000" b="0" i="0" u="none" strike="noStrike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4000" b="0" i="0" u="none" strike="noStrike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consequat</a:t>
            </a:r>
            <a:r>
              <a:rPr lang="fr-FR" sz="4000" b="0" i="0" u="none" strike="noStrike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fr-FR" sz="4000" b="0" i="0" u="none" strike="noStrike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odio</a:t>
            </a:r>
            <a:r>
              <a:rPr lang="fr-FR" sz="4000" b="0" i="0" u="none" strike="noStrike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4000" b="0" i="0" u="none" strike="noStrike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nisl</a:t>
            </a:r>
            <a:r>
              <a:rPr lang="fr-FR" sz="4000" b="0" i="0" u="none" strike="noStrike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semper ante, </a:t>
            </a:r>
            <a:r>
              <a:rPr lang="fr-FR" sz="4000" b="0" i="0" u="none" strike="noStrike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dapibus</a:t>
            </a:r>
            <a:r>
              <a:rPr lang="fr-FR" sz="4000" b="0" i="0" u="none" strike="noStrike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4000" b="0" i="0" u="none" strike="noStrike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egestas</a:t>
            </a:r>
            <a:r>
              <a:rPr lang="fr-FR" sz="4000" b="0" i="0" u="none" strike="noStrike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4000" b="0" i="0" u="none" strike="noStrike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mauris</a:t>
            </a:r>
            <a:r>
              <a:rPr lang="fr-FR" sz="4000" b="0" i="0" u="none" strike="noStrike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4000" b="0" i="0" u="none" strike="noStrike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ligula</a:t>
            </a:r>
            <a:r>
              <a:rPr lang="fr-FR" sz="4000" b="0" i="0" u="none" strike="noStrike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vitae nunc. </a:t>
            </a:r>
            <a:r>
              <a:rPr lang="fr-FR" sz="4000" b="0" i="0" u="none" strike="noStrike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Nulla</a:t>
            </a:r>
            <a:r>
              <a:rPr lang="fr-FR" sz="4000" b="0" i="0" u="none" strike="noStrike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a </a:t>
            </a:r>
            <a:r>
              <a:rPr lang="fr-FR" sz="4000" b="0" i="0" u="none" strike="noStrike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feugiat</a:t>
            </a:r>
            <a:r>
              <a:rPr lang="fr-FR" sz="4000" b="0" i="0" u="none" strike="noStrike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4000" b="0" i="0" u="none" strike="noStrike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felis</a:t>
            </a:r>
            <a:r>
              <a:rPr lang="fr-FR" sz="4000" b="0" i="0" u="none" strike="noStrike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. Nunc ut </a:t>
            </a:r>
            <a:r>
              <a:rPr lang="fr-FR" sz="4000" b="0" i="0" u="none" strike="noStrike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condimentum</a:t>
            </a:r>
            <a:r>
              <a:rPr lang="fr-FR" sz="4000" b="0" i="0" u="none" strike="noStrike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massa, </a:t>
            </a:r>
            <a:r>
              <a:rPr lang="fr-FR" sz="4000" b="0" i="0" u="none" strike="noStrike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malesuada</a:t>
            </a:r>
            <a:r>
              <a:rPr lang="fr-FR" sz="4000" b="0" i="0" u="none" strike="noStrike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commodo </a:t>
            </a:r>
            <a:r>
              <a:rPr lang="fr-FR" sz="4000" b="0" i="0" u="none" strike="noStrike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enim</a:t>
            </a:r>
            <a:r>
              <a:rPr lang="fr-FR" sz="4000" b="0" i="0" u="none" strike="noStrike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  <a:r>
              <a:rPr lang="fr-FR" sz="4000" b="0" i="0" u="none" strike="noStrike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Fusce</a:t>
            </a:r>
            <a:r>
              <a:rPr lang="fr-FR" sz="4000" b="0" i="0" u="none" strike="noStrike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4000" b="0" i="0" u="none" strike="noStrike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pharetra</a:t>
            </a:r>
            <a:r>
              <a:rPr lang="fr-FR" sz="4000" b="0" i="0" u="none" strike="noStrike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fr-FR" sz="4000" b="0" i="0" u="none" strike="noStrike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dui</a:t>
            </a:r>
            <a:r>
              <a:rPr lang="fr-FR" sz="4000" b="0" i="0" u="none" strike="noStrike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4000" b="0" i="0" u="none" strike="noStrike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vel</a:t>
            </a:r>
            <a:r>
              <a:rPr lang="fr-FR" sz="4000" b="0" i="0" u="none" strike="noStrike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4000" b="0" i="0" u="none" strike="noStrike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tincidunt</a:t>
            </a:r>
            <a:r>
              <a:rPr lang="fr-FR" sz="4000" b="0" i="0" u="none" strike="noStrike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4000" b="0" i="0" u="none" strike="noStrike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dignissim</a:t>
            </a:r>
            <a:r>
              <a:rPr lang="fr-FR" sz="4000" b="0" i="0" u="none" strike="noStrike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fr-FR" sz="4000" b="0" i="0" u="none" strike="noStrike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metus</a:t>
            </a:r>
            <a:r>
              <a:rPr lang="fr-FR" sz="4000" b="0" i="0" u="none" strike="noStrike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4000" b="0" i="0" u="none" strike="noStrike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nulla</a:t>
            </a:r>
            <a:r>
              <a:rPr lang="fr-FR" sz="4000" b="0" i="0" u="none" strike="noStrike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4000" b="0" i="0" u="none" strike="noStrike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tincidunt</a:t>
            </a:r>
            <a:r>
              <a:rPr lang="fr-FR" sz="4000" b="0" i="0" u="none" strike="noStrike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4000" b="0" i="0" u="none" strike="noStrike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orci</a:t>
            </a:r>
            <a:r>
              <a:rPr lang="fr-FR" sz="4000" b="0" i="0" u="none" strike="noStrike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, eu mollis </a:t>
            </a:r>
            <a:r>
              <a:rPr lang="fr-FR" sz="4000" b="0" i="0" u="none" strike="noStrike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sem</a:t>
            </a:r>
            <a:r>
              <a:rPr lang="fr-FR" sz="4000" b="0" i="0" u="none" strike="noStrike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4000" b="0" i="0" u="none" strike="noStrike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arcu</a:t>
            </a:r>
            <a:r>
              <a:rPr lang="fr-FR" sz="4000" b="0" i="0" u="none" strike="noStrike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4000" b="0" i="0" u="none" strike="noStrike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sed</a:t>
            </a:r>
            <a:r>
              <a:rPr lang="fr-FR" sz="4000" b="0" i="0" u="none" strike="noStrike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4000" b="0" i="0" u="none" strike="noStrike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enim</a:t>
            </a:r>
            <a:r>
              <a:rPr lang="fr-FR" sz="4000" b="0" i="0" u="none" strike="noStrike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. Nunc bibendum </a:t>
            </a:r>
            <a:r>
              <a:rPr lang="fr-FR" sz="4000" b="0" i="0" u="none" strike="noStrike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posuere</a:t>
            </a:r>
            <a:r>
              <a:rPr lang="fr-FR" sz="4000" b="0" i="0" u="none" strike="noStrike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diam non </a:t>
            </a:r>
            <a:r>
              <a:rPr lang="fr-FR" sz="4000" b="0" i="0" u="none" strike="noStrike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ultrices</a:t>
            </a:r>
            <a:r>
              <a:rPr lang="fr-FR" sz="4000" b="0" i="0" u="none" strike="noStrike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  <a:r>
              <a:rPr lang="fr-FR" sz="4000" b="0" i="0" u="none" strike="noStrike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Curabitur</a:t>
            </a:r>
            <a:r>
              <a:rPr lang="fr-FR" sz="4000" b="0" i="0" u="none" strike="noStrike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4000" b="0" i="0" u="none" strike="noStrike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scelerisque</a:t>
            </a:r>
            <a:r>
              <a:rPr lang="fr-FR" sz="4000" b="0" i="0" u="none" strike="noStrike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4000" b="0" i="0" u="none" strike="noStrike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feugiat</a:t>
            </a:r>
            <a:r>
              <a:rPr lang="fr-FR" sz="4000" b="0" i="0" u="none" strike="noStrike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4000" b="0" i="0" u="none" strike="noStrike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luctus</a:t>
            </a:r>
            <a:r>
              <a:rPr lang="fr-FR" sz="4000" b="0" i="0" u="none" strike="noStrike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  <a:r>
              <a:rPr lang="fr-FR" sz="4000" b="0" i="0" u="none" strike="noStrike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Curabitur</a:t>
            </a:r>
            <a:r>
              <a:rPr lang="fr-FR" sz="4000" b="0" i="0" u="none" strike="noStrike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4000" b="0" i="0" u="none" strike="noStrike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hendrerit</a:t>
            </a:r>
            <a:r>
              <a:rPr lang="fr-FR" sz="4000" b="0" i="0" u="none" strike="noStrike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4000" b="0" i="0" u="none" strike="noStrike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dapibus</a:t>
            </a:r>
            <a:r>
              <a:rPr lang="fr-FR" sz="4000" b="0" i="0" u="none" strike="noStrike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4000" b="0" i="0" u="none" strike="noStrike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faucibus</a:t>
            </a:r>
            <a:r>
              <a:rPr lang="fr-FR" sz="4000" b="0" i="0" u="none" strike="noStrike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  <a:r>
              <a:rPr lang="fr-FR" sz="4000" b="0" i="0" u="none" strike="noStrike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Phasellus</a:t>
            </a:r>
            <a:r>
              <a:rPr lang="fr-FR" sz="4000" b="0" i="0" u="none" strike="noStrike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4000" b="0" i="0" u="none" strike="noStrike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ac</a:t>
            </a:r>
            <a:r>
              <a:rPr lang="fr-FR" sz="4000" b="0" i="0" u="none" strike="noStrike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4000" b="0" i="0" u="none" strike="noStrike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nisi</a:t>
            </a:r>
            <a:r>
              <a:rPr lang="fr-FR" sz="4000" b="0" i="0" u="none" strike="noStrike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4000" b="0" i="0" u="none" strike="noStrike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sit</a:t>
            </a:r>
            <a:r>
              <a:rPr lang="fr-FR" sz="4000" b="0" i="0" u="none" strike="noStrike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4000" b="0" i="0" u="none" strike="noStrike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amet</a:t>
            </a:r>
            <a:r>
              <a:rPr lang="fr-FR" sz="4000" b="0" i="0" u="none" strike="noStrike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4000" b="0" i="0" u="none" strike="noStrike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nisl</a:t>
            </a:r>
            <a:r>
              <a:rPr lang="fr-FR" sz="4000" b="0" i="0" u="none" strike="noStrike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4000" b="0" i="0" u="none" strike="noStrike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finibus</a:t>
            </a:r>
            <a:r>
              <a:rPr lang="fr-FR" sz="4000" b="0" i="0" u="none" strike="noStrike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rhoncus </a:t>
            </a:r>
            <a:r>
              <a:rPr lang="fr-FR" sz="4000" b="0" i="0" u="none" strike="noStrike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ac</a:t>
            </a:r>
            <a:r>
              <a:rPr lang="fr-FR" sz="4000" b="0" i="0" u="none" strike="noStrike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id mi. Suspendisse at dictum ipsum, </a:t>
            </a:r>
            <a:r>
              <a:rPr lang="fr-FR" sz="4000" b="0" i="0" u="none" strike="noStrike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sed</a:t>
            </a:r>
            <a:r>
              <a:rPr lang="fr-FR" sz="4000" b="0" i="0" u="none" strike="noStrike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4000" b="0" i="0" u="none" strike="noStrike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fermentum</a:t>
            </a:r>
            <a:r>
              <a:rPr lang="fr-FR" sz="4000" b="0" i="0" u="none" strike="noStrike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4000" b="0" i="0" u="none" strike="noStrike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quam</a:t>
            </a:r>
            <a:r>
              <a:rPr lang="fr-FR" sz="4000" b="0" i="0" u="none" strike="noStrike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  <a:r>
              <a:rPr lang="fr-FR" sz="4000" b="0" i="0" u="none" strike="noStrike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Curabitur</a:t>
            </a:r>
            <a:r>
              <a:rPr lang="fr-FR" sz="4000" b="0" i="0" u="none" strike="noStrike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4000" b="0" i="0" u="none" strike="noStrike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eget</a:t>
            </a:r>
            <a:r>
              <a:rPr lang="fr-FR" sz="4000" b="0" i="0" u="none" strike="noStrike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4000" b="0" i="0" u="none" strike="noStrike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pellentesque</a:t>
            </a:r>
            <a:r>
              <a:rPr lang="fr-FR" sz="4000" b="0" i="0" u="none" strike="noStrike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nunc. </a:t>
            </a:r>
            <a:r>
              <a:rPr lang="fr-FR" sz="4000" b="0" i="0" u="none" strike="noStrike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Curabitur</a:t>
            </a:r>
            <a:r>
              <a:rPr lang="fr-FR" sz="4000" b="0" i="0" u="none" strike="noStrike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cursus </a:t>
            </a:r>
            <a:r>
              <a:rPr lang="fr-FR" sz="4000" b="0" i="0" u="none" strike="noStrike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posuere</a:t>
            </a:r>
            <a:r>
              <a:rPr lang="fr-FR" sz="4000" b="0" i="0" u="none" strike="noStrike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4000" b="0" i="0" u="none" strike="noStrike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consectetur</a:t>
            </a:r>
            <a:r>
              <a:rPr lang="fr-FR" sz="4000" b="0" i="0" u="none" strike="noStrike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. Cras </a:t>
            </a:r>
            <a:r>
              <a:rPr lang="fr-FR" sz="4000" b="0" i="0" u="none" strike="noStrike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vel</a:t>
            </a:r>
            <a:r>
              <a:rPr lang="fr-FR" sz="4000" b="0" i="0" u="none" strike="noStrike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4000" b="0" i="0" u="none" strike="noStrike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neque</a:t>
            </a:r>
            <a:r>
              <a:rPr lang="fr-FR" sz="4000" b="0" i="0" u="none" strike="noStrike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4000" b="0" i="0" u="none" strike="noStrike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accumsan</a:t>
            </a:r>
            <a:r>
              <a:rPr lang="fr-FR" sz="4000" b="0" i="0" u="none" strike="noStrike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fr-FR" sz="4000" b="0" i="0" u="none" strike="noStrike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molestie</a:t>
            </a:r>
            <a:r>
              <a:rPr lang="fr-FR" sz="4000" b="0" i="0" u="none" strike="noStrike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4000" b="0" i="0" u="none" strike="noStrike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dolor</a:t>
            </a:r>
            <a:r>
              <a:rPr lang="fr-FR" sz="4000" b="0" i="0" u="none" strike="noStrike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eu, </a:t>
            </a:r>
            <a:r>
              <a:rPr lang="fr-FR" sz="4000" b="0" i="0" u="none" strike="noStrike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tempor</a:t>
            </a:r>
            <a:r>
              <a:rPr lang="fr-FR" sz="4000" b="0" i="0" u="none" strike="noStrike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4000" b="0" i="0" u="none" strike="noStrike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nisl</a:t>
            </a:r>
            <a:r>
              <a:rPr lang="fr-FR" sz="4000" b="0" i="0" u="none" strike="noStrike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  <a:r>
              <a:rPr lang="fr-FR" sz="4000" b="0" i="0" u="none" strike="noStrike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Fusce</a:t>
            </a:r>
            <a:r>
              <a:rPr lang="fr-FR" sz="4000" b="0" i="0" u="none" strike="noStrike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4000" b="0" i="0" u="none" strike="noStrike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porttitor</a:t>
            </a:r>
            <a:r>
              <a:rPr lang="fr-FR" sz="4000" b="0" i="0" u="none" strike="noStrike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ut mi nec </a:t>
            </a:r>
            <a:r>
              <a:rPr lang="fr-FR" sz="4000" b="0" i="0" u="none" strike="noStrike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consectetur</a:t>
            </a:r>
            <a:r>
              <a:rPr lang="fr-FR" sz="4000" b="0" i="0" u="none" strike="noStrike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  <a:r>
              <a:rPr lang="fr-FR" sz="4000" b="0" i="0" u="none" strike="noStrike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Aenean</a:t>
            </a:r>
            <a:r>
              <a:rPr lang="fr-FR" sz="4000" b="0" i="0" u="none" strike="noStrike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4000" b="0" i="0" u="none" strike="noStrike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sed</a:t>
            </a:r>
            <a:r>
              <a:rPr lang="fr-FR" sz="4000" b="0" i="0" u="none" strike="noStrike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4000" b="0" i="0" u="none" strike="noStrike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fermentum</a:t>
            </a:r>
            <a:r>
              <a:rPr lang="fr-FR" sz="4000" b="0" i="0" u="none" strike="noStrike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4000" b="0" i="0" u="none" strike="noStrike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felis</a:t>
            </a:r>
            <a:r>
              <a:rPr lang="fr-FR" sz="4000" b="0" i="0" u="none" strike="noStrike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fr-FR" sz="4000" b="0" i="0" u="none" strike="noStrike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ac</a:t>
            </a:r>
            <a:r>
              <a:rPr lang="fr-FR" sz="4000" b="0" i="0" u="none" strike="noStrike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semper </a:t>
            </a:r>
            <a:r>
              <a:rPr lang="fr-FR" sz="4000" b="0" i="0" u="none" strike="noStrike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purus</a:t>
            </a:r>
            <a:r>
              <a:rPr lang="fr-FR" sz="4000" b="0" i="0" u="none" strike="noStrike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. Duis </a:t>
            </a:r>
            <a:r>
              <a:rPr lang="fr-FR" sz="4000" b="0" i="0" u="none" strike="noStrike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fermentum</a:t>
            </a:r>
            <a:r>
              <a:rPr lang="fr-FR" sz="4000" b="0" i="0" u="none" strike="noStrike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4000" b="0" i="0" u="none" strike="noStrike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sagittis</a:t>
            </a:r>
            <a:r>
              <a:rPr lang="fr-FR" sz="4000" b="0" i="0" u="none" strike="noStrike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4000" b="0" i="0" u="none" strike="noStrike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mauris</a:t>
            </a:r>
            <a:r>
              <a:rPr lang="fr-FR" sz="4000" b="0" i="0" u="none" strike="noStrike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fr-FR" sz="4000" b="0" i="0" u="none" strike="noStrike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ac</a:t>
            </a:r>
            <a:r>
              <a:rPr lang="fr-FR" sz="4000" b="0" i="0" u="none" strike="noStrike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dictum </a:t>
            </a:r>
            <a:r>
              <a:rPr lang="fr-FR" sz="4000" b="0" i="0" u="none" strike="noStrike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enim</a:t>
            </a:r>
            <a:r>
              <a:rPr lang="fr-FR" sz="4000" b="0" i="0" u="none" strike="noStrike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4000" b="0" i="0" u="none" strike="noStrike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dapibus</a:t>
            </a:r>
            <a:r>
              <a:rPr lang="fr-FR" sz="4000" b="0" i="0" u="none" strike="noStrike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4000" b="0" i="0" u="none" strike="noStrike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quis</a:t>
            </a:r>
            <a:r>
              <a:rPr lang="fr-FR" sz="4000" b="0" i="0" u="none" strike="noStrike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fr-FR" sz="4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7D4C5E97-9A2A-E1E8-0D75-0DCEEE697A36}"/>
              </a:ext>
            </a:extLst>
          </p:cNvPr>
          <p:cNvSpPr txBox="1"/>
          <p:nvPr/>
        </p:nvSpPr>
        <p:spPr>
          <a:xfrm>
            <a:off x="15137603" y="13077144"/>
            <a:ext cx="12810296" cy="1301894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lang="fr-FR" sz="4000" b="0" i="0" u="none" strike="noStrike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Lorem ipsum </a:t>
            </a:r>
            <a:r>
              <a:rPr lang="fr-FR" sz="4000" b="0" i="0" u="none" strike="noStrike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dolor</a:t>
            </a:r>
            <a:r>
              <a:rPr lang="fr-FR" sz="4000" b="0" i="0" u="none" strike="noStrike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4000" b="0" i="0" u="none" strike="noStrike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sit</a:t>
            </a:r>
            <a:r>
              <a:rPr lang="fr-FR" sz="4000" b="0" i="0" u="none" strike="noStrike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4000" b="0" i="0" u="none" strike="noStrike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amet</a:t>
            </a:r>
            <a:r>
              <a:rPr lang="fr-FR" sz="4000" b="0" i="0" u="none" strike="noStrike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fr-FR" sz="4000" b="0" i="0" u="none" strike="noStrike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consectetur</a:t>
            </a:r>
            <a:r>
              <a:rPr lang="fr-FR" sz="4000" b="0" i="0" u="none" strike="noStrike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4000" b="0" i="0" u="none" strike="noStrike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adipiscing</a:t>
            </a:r>
            <a:r>
              <a:rPr lang="fr-FR" sz="4000" b="0" i="0" u="none" strike="noStrike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4000" b="0" i="0" u="none" strike="noStrike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elit</a:t>
            </a:r>
            <a:r>
              <a:rPr lang="fr-FR" sz="4000" b="0" i="0" u="none" strike="noStrike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. Nam dictum, mi in </a:t>
            </a:r>
            <a:r>
              <a:rPr lang="fr-FR" sz="4000" b="0" i="0" u="none" strike="noStrike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posuere</a:t>
            </a:r>
            <a:r>
              <a:rPr lang="fr-FR" sz="4000" b="0" i="0" u="none" strike="noStrike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4000" b="0" i="0" u="none" strike="noStrike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consequat</a:t>
            </a:r>
            <a:r>
              <a:rPr lang="fr-FR" sz="4000" b="0" i="0" u="none" strike="noStrike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fr-FR" sz="4000" b="0" i="0" u="none" strike="noStrike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odio</a:t>
            </a:r>
            <a:r>
              <a:rPr lang="fr-FR" sz="4000" b="0" i="0" u="none" strike="noStrike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4000" b="0" i="0" u="none" strike="noStrike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nisl</a:t>
            </a:r>
            <a:r>
              <a:rPr lang="fr-FR" sz="4000" b="0" i="0" u="none" strike="noStrike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semper ante, </a:t>
            </a:r>
            <a:r>
              <a:rPr lang="fr-FR" sz="4000" b="0" i="0" u="none" strike="noStrike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dapibus</a:t>
            </a:r>
            <a:r>
              <a:rPr lang="fr-FR" sz="4000" b="0" i="0" u="none" strike="noStrike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4000" b="0" i="0" u="none" strike="noStrike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egestas</a:t>
            </a:r>
            <a:r>
              <a:rPr lang="fr-FR" sz="4000" b="0" i="0" u="none" strike="noStrike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4000" b="0" i="0" u="none" strike="noStrike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mauris</a:t>
            </a:r>
            <a:r>
              <a:rPr lang="fr-FR" sz="4000" b="0" i="0" u="none" strike="noStrike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4000" b="0" i="0" u="none" strike="noStrike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ligula</a:t>
            </a:r>
            <a:r>
              <a:rPr lang="fr-FR" sz="4000" b="0" i="0" u="none" strike="noStrike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vitae nunc. </a:t>
            </a:r>
            <a:r>
              <a:rPr lang="fr-FR" sz="4000" b="0" i="0" u="none" strike="noStrike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Nulla</a:t>
            </a:r>
            <a:r>
              <a:rPr lang="fr-FR" sz="4000" b="0" i="0" u="none" strike="noStrike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a </a:t>
            </a:r>
            <a:r>
              <a:rPr lang="fr-FR" sz="4000" b="0" i="0" u="none" strike="noStrike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feugiat</a:t>
            </a:r>
            <a:r>
              <a:rPr lang="fr-FR" sz="4000" b="0" i="0" u="none" strike="noStrike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4000" b="0" i="0" u="none" strike="noStrike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felis</a:t>
            </a:r>
            <a:r>
              <a:rPr lang="fr-FR" sz="4000" b="0" i="0" u="none" strike="noStrike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. Nunc ut </a:t>
            </a:r>
            <a:r>
              <a:rPr lang="fr-FR" sz="4000" b="0" i="0" u="none" strike="noStrike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condimentum</a:t>
            </a:r>
            <a:r>
              <a:rPr lang="fr-FR" sz="4000" b="0" i="0" u="none" strike="noStrike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massa, </a:t>
            </a:r>
            <a:r>
              <a:rPr lang="fr-FR" sz="4000" b="0" i="0" u="none" strike="noStrike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malesuada</a:t>
            </a:r>
            <a:r>
              <a:rPr lang="fr-FR" sz="4000" b="0" i="0" u="none" strike="noStrike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commodo </a:t>
            </a:r>
            <a:r>
              <a:rPr lang="fr-FR" sz="4000" b="0" i="0" u="none" strike="noStrike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enim</a:t>
            </a:r>
            <a:r>
              <a:rPr lang="fr-FR" sz="4000" b="0" i="0" u="none" strike="noStrike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  <a:r>
              <a:rPr lang="fr-FR" sz="4000" b="0" i="0" u="none" strike="noStrike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Fusce</a:t>
            </a:r>
            <a:r>
              <a:rPr lang="fr-FR" sz="4000" b="0" i="0" u="none" strike="noStrike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4000" b="0" i="0" u="none" strike="noStrike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pharetra</a:t>
            </a:r>
            <a:r>
              <a:rPr lang="fr-FR" sz="4000" b="0" i="0" u="none" strike="noStrike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fr-FR" sz="4000" b="0" i="0" u="none" strike="noStrike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dui</a:t>
            </a:r>
            <a:r>
              <a:rPr lang="fr-FR" sz="4000" b="0" i="0" u="none" strike="noStrike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4000" b="0" i="0" u="none" strike="noStrike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vel</a:t>
            </a:r>
            <a:r>
              <a:rPr lang="fr-FR" sz="4000" b="0" i="0" u="none" strike="noStrike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4000" b="0" i="0" u="none" strike="noStrike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tincidunt</a:t>
            </a:r>
            <a:r>
              <a:rPr lang="fr-FR" sz="4000" b="0" i="0" u="none" strike="noStrike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4000" b="0" i="0" u="none" strike="noStrike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dignissim</a:t>
            </a:r>
            <a:r>
              <a:rPr lang="fr-FR" sz="4000" b="0" i="0" u="none" strike="noStrike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fr-FR" sz="4000" b="0" i="0" u="none" strike="noStrike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metus</a:t>
            </a:r>
            <a:r>
              <a:rPr lang="fr-FR" sz="4000" b="0" i="0" u="none" strike="noStrike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4000" b="0" i="0" u="none" strike="noStrike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nulla</a:t>
            </a:r>
            <a:r>
              <a:rPr lang="fr-FR" sz="4000" b="0" i="0" u="none" strike="noStrike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4000" b="0" i="0" u="none" strike="noStrike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tincidunt</a:t>
            </a:r>
            <a:r>
              <a:rPr lang="fr-FR" sz="4000" b="0" i="0" u="none" strike="noStrike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4000" b="0" i="0" u="none" strike="noStrike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orci</a:t>
            </a:r>
            <a:r>
              <a:rPr lang="fr-FR" sz="4000" b="0" i="0" u="none" strike="noStrike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, eu mollis </a:t>
            </a:r>
            <a:r>
              <a:rPr lang="fr-FR" sz="4000" b="0" i="0" u="none" strike="noStrike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sem</a:t>
            </a:r>
            <a:r>
              <a:rPr lang="fr-FR" sz="4000" b="0" i="0" u="none" strike="noStrike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4000" b="0" i="0" u="none" strike="noStrike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arcu</a:t>
            </a:r>
            <a:r>
              <a:rPr lang="fr-FR" sz="4000" b="0" i="0" u="none" strike="noStrike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4000" b="0" i="0" u="none" strike="noStrike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sed</a:t>
            </a:r>
            <a:r>
              <a:rPr lang="fr-FR" sz="4000" b="0" i="0" u="none" strike="noStrike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4000" b="0" i="0" u="none" strike="noStrike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enim</a:t>
            </a:r>
            <a:r>
              <a:rPr lang="fr-FR" sz="4000" b="0" i="0" u="none" strike="noStrike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. Nunc bibendum </a:t>
            </a:r>
            <a:r>
              <a:rPr lang="fr-FR" sz="4000" b="0" i="0" u="none" strike="noStrike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posuere</a:t>
            </a:r>
            <a:r>
              <a:rPr lang="fr-FR" sz="4000" b="0" i="0" u="none" strike="noStrike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diam non </a:t>
            </a:r>
            <a:r>
              <a:rPr lang="fr-FR" sz="4000" b="0" i="0" u="none" strike="noStrike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ultrices</a:t>
            </a:r>
            <a:r>
              <a:rPr lang="fr-FR" sz="4000" b="0" i="0" u="none" strike="noStrike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  <a:r>
              <a:rPr lang="fr-FR" sz="4000" b="0" i="0" u="none" strike="noStrike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Curabitur</a:t>
            </a:r>
            <a:r>
              <a:rPr lang="fr-FR" sz="4000" b="0" i="0" u="none" strike="noStrike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4000" b="0" i="0" u="none" strike="noStrike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scelerisque</a:t>
            </a:r>
            <a:r>
              <a:rPr lang="fr-FR" sz="4000" b="0" i="0" u="none" strike="noStrike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4000" b="0" i="0" u="none" strike="noStrike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feugiat</a:t>
            </a:r>
            <a:r>
              <a:rPr lang="fr-FR" sz="4000" b="0" i="0" u="none" strike="noStrike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4000" b="0" i="0" u="none" strike="noStrike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luctus</a:t>
            </a:r>
            <a:r>
              <a:rPr lang="fr-FR" sz="4000" b="0" i="0" u="none" strike="noStrike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  <a:r>
              <a:rPr lang="fr-FR" sz="4000" b="0" i="0" u="none" strike="noStrike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Curabitur</a:t>
            </a:r>
            <a:r>
              <a:rPr lang="fr-FR" sz="4000" b="0" i="0" u="none" strike="noStrike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4000" b="0" i="0" u="none" strike="noStrike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hendrerit</a:t>
            </a:r>
            <a:r>
              <a:rPr lang="fr-FR" sz="4000" b="0" i="0" u="none" strike="noStrike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4000" b="0" i="0" u="none" strike="noStrike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dapibus</a:t>
            </a:r>
            <a:r>
              <a:rPr lang="fr-FR" sz="4000" b="0" i="0" u="none" strike="noStrike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4000" b="0" i="0" u="none" strike="noStrike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faucibus</a:t>
            </a:r>
            <a:r>
              <a:rPr lang="fr-FR" sz="4000" b="0" i="0" u="none" strike="noStrike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  <a:r>
              <a:rPr lang="fr-FR" sz="4000" b="0" i="0" u="none" strike="noStrike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Phasellus</a:t>
            </a:r>
            <a:r>
              <a:rPr lang="fr-FR" sz="4000" b="0" i="0" u="none" strike="noStrike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4000" b="0" i="0" u="none" strike="noStrike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ac</a:t>
            </a:r>
            <a:r>
              <a:rPr lang="fr-FR" sz="4000" b="0" i="0" u="none" strike="noStrike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4000" b="0" i="0" u="none" strike="noStrike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nisi</a:t>
            </a:r>
            <a:r>
              <a:rPr lang="fr-FR" sz="4000" b="0" i="0" u="none" strike="noStrike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4000" b="0" i="0" u="none" strike="noStrike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sit</a:t>
            </a:r>
            <a:r>
              <a:rPr lang="fr-FR" sz="4000" b="0" i="0" u="none" strike="noStrike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4000" b="0" i="0" u="none" strike="noStrike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amet</a:t>
            </a:r>
            <a:r>
              <a:rPr lang="fr-FR" sz="4000" b="0" i="0" u="none" strike="noStrike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4000" b="0" i="0" u="none" strike="noStrike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nisl</a:t>
            </a:r>
            <a:r>
              <a:rPr lang="fr-FR" sz="4000" b="0" i="0" u="none" strike="noStrike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4000" b="0" i="0" u="none" strike="noStrike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finibus</a:t>
            </a:r>
            <a:r>
              <a:rPr lang="fr-FR" sz="4000" b="0" i="0" u="none" strike="noStrike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rhoncus </a:t>
            </a:r>
            <a:r>
              <a:rPr lang="fr-FR" sz="4000" b="0" i="0" u="none" strike="noStrike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ac</a:t>
            </a:r>
            <a:r>
              <a:rPr lang="fr-FR" sz="4000" b="0" i="0" u="none" strike="noStrike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id mi. Suspendisse at dictum ipsum, </a:t>
            </a:r>
            <a:r>
              <a:rPr lang="fr-FR" sz="4000" b="0" i="0" u="none" strike="noStrike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sed</a:t>
            </a:r>
            <a:r>
              <a:rPr lang="fr-FR" sz="4000" b="0" i="0" u="none" strike="noStrike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4000" b="0" i="0" u="none" strike="noStrike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fermentum</a:t>
            </a:r>
            <a:r>
              <a:rPr lang="fr-FR" sz="4000" b="0" i="0" u="none" strike="noStrike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4000" b="0" i="0" u="none" strike="noStrike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quam</a:t>
            </a:r>
            <a:r>
              <a:rPr lang="fr-FR" sz="4000" b="0" i="0" u="none" strike="noStrike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  <a:r>
              <a:rPr lang="fr-FR" sz="4000" b="0" i="0" u="none" strike="noStrike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Curabitur</a:t>
            </a:r>
            <a:r>
              <a:rPr lang="fr-FR" sz="4000" b="0" i="0" u="none" strike="noStrike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4000" b="0" i="0" u="none" strike="noStrike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eget</a:t>
            </a:r>
            <a:r>
              <a:rPr lang="fr-FR" sz="4000" b="0" i="0" u="none" strike="noStrike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4000" b="0" i="0" u="none" strike="noStrike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pellentesque</a:t>
            </a:r>
            <a:r>
              <a:rPr lang="fr-FR" sz="4000" b="0" i="0" u="none" strike="noStrike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nunc. </a:t>
            </a:r>
            <a:r>
              <a:rPr lang="fr-FR" sz="4000" b="0" i="0" u="none" strike="noStrike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Curabitur</a:t>
            </a:r>
            <a:r>
              <a:rPr lang="fr-FR" sz="4000" b="0" i="0" u="none" strike="noStrike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cursus </a:t>
            </a:r>
            <a:r>
              <a:rPr lang="fr-FR" sz="4000" b="0" i="0" u="none" strike="noStrike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posuere</a:t>
            </a:r>
            <a:r>
              <a:rPr lang="fr-FR" sz="4000" b="0" i="0" u="none" strike="noStrike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4000" b="0" i="0" u="none" strike="noStrike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consectetur</a:t>
            </a:r>
            <a:r>
              <a:rPr lang="fr-FR" sz="4000" b="0" i="0" u="none" strike="noStrike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. Cras </a:t>
            </a:r>
            <a:r>
              <a:rPr lang="fr-FR" sz="4000" b="0" i="0" u="none" strike="noStrike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vel</a:t>
            </a:r>
            <a:r>
              <a:rPr lang="fr-FR" sz="4000" b="0" i="0" u="none" strike="noStrike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4000" b="0" i="0" u="none" strike="noStrike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neque</a:t>
            </a:r>
            <a:r>
              <a:rPr lang="fr-FR" sz="4000" b="0" i="0" u="none" strike="noStrike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4000" b="0" i="0" u="none" strike="noStrike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accumsan</a:t>
            </a:r>
            <a:r>
              <a:rPr lang="fr-FR" sz="4000" b="0" i="0" u="none" strike="noStrike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fr-FR" sz="4000" b="0" i="0" u="none" strike="noStrike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molestie</a:t>
            </a:r>
            <a:r>
              <a:rPr lang="fr-FR" sz="4000" b="0" i="0" u="none" strike="noStrike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4000" b="0" i="0" u="none" strike="noStrike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dolor</a:t>
            </a:r>
            <a:r>
              <a:rPr lang="fr-FR" sz="4000" b="0" i="0" u="none" strike="noStrike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eu, </a:t>
            </a:r>
            <a:r>
              <a:rPr lang="fr-FR" sz="4000" b="0" i="0" u="none" strike="noStrike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tempor</a:t>
            </a:r>
            <a:r>
              <a:rPr lang="fr-FR" sz="4000" b="0" i="0" u="none" strike="noStrike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4000" b="0" i="0" u="none" strike="noStrike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nisl</a:t>
            </a:r>
            <a:r>
              <a:rPr lang="fr-FR" sz="4000" b="0" i="0" u="none" strike="noStrike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  <a:r>
              <a:rPr lang="fr-FR" sz="4000" b="0" i="0" u="none" strike="noStrike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Fusce</a:t>
            </a:r>
            <a:r>
              <a:rPr lang="fr-FR" sz="4000" b="0" i="0" u="none" strike="noStrike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4000" b="0" i="0" u="none" strike="noStrike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porttitor</a:t>
            </a:r>
            <a:r>
              <a:rPr lang="fr-FR" sz="4000" b="0" i="0" u="none" strike="noStrike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ut mi nec </a:t>
            </a:r>
            <a:r>
              <a:rPr lang="fr-FR" sz="4000" b="0" i="0" u="none" strike="noStrike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consectetur</a:t>
            </a:r>
            <a:r>
              <a:rPr lang="fr-FR" sz="4000" b="0" i="0" u="none" strike="noStrike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  <a:r>
              <a:rPr lang="fr-FR" sz="4000" b="0" i="0" u="none" strike="noStrike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Aenean</a:t>
            </a:r>
            <a:r>
              <a:rPr lang="fr-FR" sz="4000" b="0" i="0" u="none" strike="noStrike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4000" b="0" i="0" u="none" strike="noStrike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sed</a:t>
            </a:r>
            <a:r>
              <a:rPr lang="fr-FR" sz="4000" b="0" i="0" u="none" strike="noStrike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4000" b="0" i="0" u="none" strike="noStrike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fermentum</a:t>
            </a:r>
            <a:r>
              <a:rPr lang="fr-FR" sz="4000" b="0" i="0" u="none" strike="noStrike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4000" b="0" i="0" u="none" strike="noStrike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felis</a:t>
            </a:r>
            <a:r>
              <a:rPr lang="fr-FR" sz="4000" b="0" i="0" u="none" strike="noStrike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fr-FR" sz="4000" b="0" i="0" u="none" strike="noStrike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ac</a:t>
            </a:r>
            <a:r>
              <a:rPr lang="fr-FR" sz="4000" b="0" i="0" u="none" strike="noStrike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semper </a:t>
            </a:r>
            <a:r>
              <a:rPr lang="fr-FR" sz="4000" b="0" i="0" u="none" strike="noStrike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purus</a:t>
            </a:r>
            <a:r>
              <a:rPr lang="fr-FR" sz="4000" b="0" i="0" u="none" strike="noStrike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. Duis </a:t>
            </a:r>
            <a:r>
              <a:rPr lang="fr-FR" sz="4000" b="0" i="0" u="none" strike="noStrike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fermentum</a:t>
            </a:r>
            <a:r>
              <a:rPr lang="fr-FR" sz="4000" b="0" i="0" u="none" strike="noStrike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4000" b="0" i="0" u="none" strike="noStrike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sagittis</a:t>
            </a:r>
            <a:r>
              <a:rPr lang="fr-FR" sz="4000" b="0" i="0" u="none" strike="noStrike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4000" b="0" i="0" u="none" strike="noStrike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mauris</a:t>
            </a:r>
            <a:r>
              <a:rPr lang="fr-FR" sz="4000" b="0" i="0" u="none" strike="noStrike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fr-FR" sz="4000" b="0" i="0" u="none" strike="noStrike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ac</a:t>
            </a:r>
            <a:r>
              <a:rPr lang="fr-FR" sz="4000" b="0" i="0" u="none" strike="noStrike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dictum </a:t>
            </a:r>
            <a:r>
              <a:rPr lang="fr-FR" sz="4000" b="0" i="0" u="none" strike="noStrike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enim</a:t>
            </a:r>
            <a:r>
              <a:rPr lang="fr-FR" sz="4000" b="0" i="0" u="none" strike="noStrike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4000" b="0" i="0" u="none" strike="noStrike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dapibus</a:t>
            </a:r>
            <a:r>
              <a:rPr lang="fr-FR" sz="4000" b="0" i="0" u="none" strike="noStrike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4000" b="0" i="0" u="none" strike="noStrike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quis</a:t>
            </a:r>
            <a:r>
              <a:rPr lang="fr-FR" sz="4000" b="0" i="0" u="none" strike="noStrike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algn="just"/>
            <a:r>
              <a:rPr lang="fr-FR" sz="4000" b="0" i="0" u="none" strike="noStrike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Praesent</a:t>
            </a:r>
            <a:r>
              <a:rPr lang="fr-FR" sz="4000" b="0" i="0" u="none" strike="noStrike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at </a:t>
            </a:r>
            <a:r>
              <a:rPr lang="fr-FR" sz="4000" b="0" i="0" u="none" strike="noStrike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tellus</a:t>
            </a:r>
            <a:r>
              <a:rPr lang="fr-FR" sz="4000" b="0" i="0" u="none" strike="noStrike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4000" b="0" i="0" u="none" strike="noStrike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sit</a:t>
            </a:r>
            <a:r>
              <a:rPr lang="fr-FR" sz="4000" b="0" i="0" u="none" strike="noStrike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4000" b="0" i="0" u="none" strike="noStrike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amet</a:t>
            </a:r>
            <a:r>
              <a:rPr lang="fr-FR" sz="4000" b="0" i="0" u="none" strike="noStrike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4000" b="0" i="0" u="none" strike="noStrike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arcu</a:t>
            </a:r>
            <a:r>
              <a:rPr lang="fr-FR" sz="4000" b="0" i="0" u="none" strike="noStrike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4000" b="0" i="0" u="none" strike="noStrike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placerat</a:t>
            </a:r>
            <a:r>
              <a:rPr lang="fr-FR" sz="4000" b="0" i="0" u="none" strike="noStrike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4000" b="0" i="0" u="none" strike="noStrike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molestie</a:t>
            </a:r>
            <a:r>
              <a:rPr lang="fr-FR" sz="4000" b="0" i="0" u="none" strike="noStrike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et non erat. </a:t>
            </a:r>
            <a:r>
              <a:rPr lang="fr-FR" sz="4000" b="0" i="0" u="none" strike="noStrike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Donec</a:t>
            </a:r>
            <a:r>
              <a:rPr lang="fr-FR" sz="4000" b="0" i="0" u="none" strike="noStrike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et </a:t>
            </a:r>
            <a:r>
              <a:rPr lang="fr-FR" sz="4000" b="0" i="0" u="none" strike="noStrike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orci</a:t>
            </a:r>
            <a:r>
              <a:rPr lang="fr-FR" sz="4000" b="0" i="0" u="none" strike="noStrike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vitae </a:t>
            </a:r>
            <a:r>
              <a:rPr lang="fr-FR" sz="4000" b="0" i="0" u="none" strike="noStrike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nisl</a:t>
            </a:r>
            <a:r>
              <a:rPr lang="fr-FR" sz="4000" b="0" i="0" u="none" strike="noStrike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4000" b="0" i="0" u="none" strike="noStrike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rutrum</a:t>
            </a:r>
            <a:r>
              <a:rPr lang="fr-FR" sz="4000" b="0" i="0" u="none" strike="noStrike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4000" b="0" i="0" u="none" strike="noStrike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gravida</a:t>
            </a:r>
            <a:r>
              <a:rPr lang="fr-FR" sz="4000" b="0" i="0" u="none" strike="noStrike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4000" b="0" i="0" u="none" strike="noStrike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sit</a:t>
            </a:r>
            <a:r>
              <a:rPr lang="fr-FR" sz="4000" b="0" i="0" u="none" strike="noStrike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4000" b="0" i="0" u="none" strike="noStrike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amet</a:t>
            </a:r>
            <a:r>
              <a:rPr lang="fr-FR" sz="4000" b="0" i="0" u="none" strike="noStrike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ut </a:t>
            </a:r>
            <a:r>
              <a:rPr lang="fr-FR" sz="4000" b="0" i="0" u="none" strike="noStrike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risus</a:t>
            </a:r>
            <a:r>
              <a:rPr lang="fr-FR" sz="4000" b="0" i="0" u="none" strike="noStrike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  <a:r>
              <a:rPr lang="fr-FR" sz="4000" b="0" i="0" u="none" strike="noStrike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Nullam</a:t>
            </a:r>
            <a:r>
              <a:rPr lang="fr-FR" sz="4000" b="0" i="0" u="none" strike="noStrike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4000" b="0" i="0" u="none" strike="noStrike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sit</a:t>
            </a:r>
            <a:r>
              <a:rPr lang="fr-FR" sz="4000" b="0" i="0" u="none" strike="noStrike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4000" b="0" i="0" u="none" strike="noStrike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amet</a:t>
            </a:r>
            <a:r>
              <a:rPr lang="fr-FR" sz="4000" b="0" i="0" u="none" strike="noStrike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ipsum eu </a:t>
            </a:r>
            <a:r>
              <a:rPr lang="fr-FR" sz="4000" b="0" i="0" u="none" strike="noStrike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elit</a:t>
            </a:r>
            <a:r>
              <a:rPr lang="fr-FR" sz="4000" b="0" i="0" u="none" strike="noStrike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dictum </a:t>
            </a:r>
            <a:r>
              <a:rPr lang="fr-FR" sz="4000" b="0" i="0" u="none" strike="noStrike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consequat</a:t>
            </a:r>
            <a:r>
              <a:rPr lang="fr-FR" sz="4000" b="0" i="0" u="none" strike="noStrike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  <a:r>
              <a:rPr lang="fr-FR" sz="4000" b="0" i="0" u="none" strike="noStrike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Etiam</a:t>
            </a:r>
            <a:r>
              <a:rPr lang="fr-FR" sz="4000" b="0" i="0" u="none" strike="noStrike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4000" b="0" i="0" u="none" strike="noStrike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ac</a:t>
            </a:r>
            <a:r>
              <a:rPr lang="fr-FR" sz="4000" b="0" i="0" u="none" strike="noStrike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4000" b="0" i="0" u="none" strike="noStrike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rutrum</a:t>
            </a:r>
            <a:r>
              <a:rPr lang="fr-FR" sz="4000" b="0" i="0" u="none" strike="noStrike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4000" b="0" i="0" u="none" strike="noStrike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eros</a:t>
            </a:r>
            <a:r>
              <a:rPr lang="fr-FR" sz="4000" b="0" i="0" u="none" strike="noStrike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. Morbi </a:t>
            </a:r>
            <a:r>
              <a:rPr lang="fr-FR" sz="4000" b="0" i="0" u="none" strike="noStrike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posuere</a:t>
            </a:r>
            <a:r>
              <a:rPr lang="fr-FR" sz="4000" b="0" i="0" u="none" strike="noStrike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4000" b="0" i="0" u="none" strike="noStrike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urna</a:t>
            </a:r>
            <a:r>
              <a:rPr lang="fr-FR" sz="4000" b="0" i="0" u="none" strike="noStrike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4000" b="0" i="0" u="none" strike="noStrike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nibh</a:t>
            </a:r>
            <a:r>
              <a:rPr lang="fr-FR" sz="4000" b="0" i="0" u="none" strike="noStrike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fr-FR" sz="4000" b="0" i="0" u="none" strike="noStrike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eget</a:t>
            </a:r>
            <a:r>
              <a:rPr lang="fr-FR" sz="4000" b="0" i="0" u="none" strike="noStrike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4000" b="0" i="0" u="none" strike="noStrike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mattis</a:t>
            </a:r>
            <a:r>
              <a:rPr lang="fr-FR" sz="4000" b="0" i="0" u="none" strike="noStrike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4000" b="0" i="0" u="none" strike="noStrike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sem</a:t>
            </a:r>
            <a:r>
              <a:rPr lang="fr-FR" sz="4000" b="0" i="0" u="none" strike="noStrike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4000" b="0" i="0" u="none" strike="noStrike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efficitur</a:t>
            </a:r>
            <a:r>
              <a:rPr lang="fr-FR" sz="4000" b="0" i="0" u="none" strike="noStrike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4000" b="0" i="0" u="none" strike="noStrike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quis</a:t>
            </a:r>
            <a:r>
              <a:rPr lang="fr-FR" sz="4000" b="0" i="0" u="none" strike="noStrike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  <a:r>
              <a:rPr lang="fr-FR" sz="4000" b="0" i="0" u="none" strike="noStrike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Phasellus</a:t>
            </a:r>
            <a:r>
              <a:rPr lang="fr-FR" sz="4000" b="0" i="0" u="none" strike="noStrike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4000" b="0" i="0" u="none" strike="noStrike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laoreet</a:t>
            </a:r>
            <a:r>
              <a:rPr lang="fr-FR" sz="4000" b="0" i="0" u="none" strike="noStrike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4000" b="0" i="0" u="none" strike="noStrike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metus</a:t>
            </a:r>
            <a:r>
              <a:rPr lang="fr-FR" sz="4000" b="0" i="0" u="none" strike="noStrike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4000" b="0" i="0" u="none" strike="noStrike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sodales</a:t>
            </a:r>
            <a:r>
              <a:rPr lang="fr-FR" sz="4000" b="0" i="0" u="none" strike="noStrike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fr-FR" sz="4000" b="0" i="0" u="none" strike="noStrike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pharetra</a:t>
            </a:r>
            <a:r>
              <a:rPr lang="fr-FR" sz="4000" b="0" i="0" u="none" strike="noStrike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4000" b="0" i="0" u="none" strike="noStrike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enim</a:t>
            </a:r>
            <a:r>
              <a:rPr lang="fr-FR" sz="4000" b="0" i="0" u="none" strike="noStrike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4000" b="0" i="0" u="none" strike="noStrike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quis</a:t>
            </a:r>
            <a:r>
              <a:rPr lang="fr-FR" sz="4000" b="0" i="0" u="none" strike="noStrike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fr-FR" sz="4000" b="0" i="0" u="none" strike="noStrike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tempus</a:t>
            </a:r>
            <a:r>
              <a:rPr lang="fr-FR" sz="4000" b="0" i="0" u="none" strike="noStrike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4000" b="0" i="0" u="none" strike="noStrike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ligula</a:t>
            </a:r>
            <a:r>
              <a:rPr lang="fr-FR" sz="4000" b="0" i="0" u="none" strike="noStrike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  <a:r>
              <a:rPr lang="fr-FR" sz="4000" b="0" i="0" u="none" strike="noStrike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Mauris</a:t>
            </a:r>
            <a:r>
              <a:rPr lang="fr-FR" sz="4000" b="0" i="0" u="none" strike="noStrike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at </a:t>
            </a:r>
            <a:r>
              <a:rPr lang="fr-FR" sz="4000" b="0" i="0" u="none" strike="noStrike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arcu</a:t>
            </a:r>
            <a:r>
              <a:rPr lang="fr-FR" sz="4000" b="0" i="0" u="none" strike="noStrike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massa. Ut </a:t>
            </a:r>
            <a:r>
              <a:rPr lang="fr-FR" sz="4000" b="0" i="0" u="none" strike="noStrike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sem</a:t>
            </a:r>
            <a:r>
              <a:rPr lang="fr-FR" sz="4000" b="0" i="0" u="none" strike="noStrike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4000" b="0" i="0" u="none" strike="noStrike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purus</a:t>
            </a:r>
            <a:r>
              <a:rPr lang="fr-FR" sz="4000" b="0" i="0" u="none" strike="noStrike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</a:p>
        </p:txBody>
      </p:sp>
      <p:sp>
        <p:nvSpPr>
          <p:cNvPr id="14" name="TextBox 10">
            <a:extLst>
              <a:ext uri="{FF2B5EF4-FFF2-40B4-BE49-F238E27FC236}">
                <a16:creationId xmlns:a16="http://schemas.microsoft.com/office/drawing/2014/main" id="{2947F191-5DCF-66BB-5285-B4416B398CF8}"/>
              </a:ext>
            </a:extLst>
          </p:cNvPr>
          <p:cNvSpPr txBox="1"/>
          <p:nvPr/>
        </p:nvSpPr>
        <p:spPr>
          <a:xfrm>
            <a:off x="1740591" y="11006002"/>
            <a:ext cx="840736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0" b="1" dirty="0" err="1"/>
              <a:t>SubTitle</a:t>
            </a:r>
            <a:r>
              <a:rPr lang="en-US" sz="8000" b="1" dirty="0"/>
              <a:t> (1)</a:t>
            </a:r>
          </a:p>
        </p:txBody>
      </p:sp>
      <p:sp>
        <p:nvSpPr>
          <p:cNvPr id="15" name="TextBox 10">
            <a:extLst>
              <a:ext uri="{FF2B5EF4-FFF2-40B4-BE49-F238E27FC236}">
                <a16:creationId xmlns:a16="http://schemas.microsoft.com/office/drawing/2014/main" id="{F6D97FEB-96B0-89CE-71B7-9E9436FDAA77}"/>
              </a:ext>
            </a:extLst>
          </p:cNvPr>
          <p:cNvSpPr txBox="1"/>
          <p:nvPr/>
        </p:nvSpPr>
        <p:spPr>
          <a:xfrm>
            <a:off x="1740591" y="29002328"/>
            <a:ext cx="840736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0" b="1" dirty="0" err="1"/>
              <a:t>SubTitle</a:t>
            </a:r>
            <a:r>
              <a:rPr lang="en-US" sz="8000" b="1" dirty="0"/>
              <a:t> (2)</a:t>
            </a:r>
          </a:p>
        </p:txBody>
      </p:sp>
      <p:sp>
        <p:nvSpPr>
          <p:cNvPr id="16" name="TextBox 10">
            <a:extLst>
              <a:ext uri="{FF2B5EF4-FFF2-40B4-BE49-F238E27FC236}">
                <a16:creationId xmlns:a16="http://schemas.microsoft.com/office/drawing/2014/main" id="{84D0E5B0-F811-58BE-54B1-C024C2F34B10}"/>
              </a:ext>
            </a:extLst>
          </p:cNvPr>
          <p:cNvSpPr txBox="1"/>
          <p:nvPr/>
        </p:nvSpPr>
        <p:spPr>
          <a:xfrm>
            <a:off x="1" y="5373210"/>
            <a:ext cx="30275212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0" b="1" dirty="0">
                <a:latin typeface="Montserrat" pitchFamily="2" charset="77"/>
                <a:cs typeface="Calibri" panose="020F0502020204030204" pitchFamily="34" charset="0"/>
              </a:rPr>
              <a:t>POSTER TITLE</a:t>
            </a:r>
          </a:p>
        </p:txBody>
      </p:sp>
      <p:graphicFrame>
        <p:nvGraphicFramePr>
          <p:cNvPr id="17" name="Diagramme 16">
            <a:extLst>
              <a:ext uri="{FF2B5EF4-FFF2-40B4-BE49-F238E27FC236}">
                <a16:creationId xmlns:a16="http://schemas.microsoft.com/office/drawing/2014/main" id="{60589179-F0ED-3E65-53B0-42419AEA0BE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945200408"/>
              </p:ext>
            </p:extLst>
          </p:nvPr>
        </p:nvGraphicFramePr>
        <p:xfrm>
          <a:off x="1740588" y="23879849"/>
          <a:ext cx="12650323" cy="310798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sp>
        <p:nvSpPr>
          <p:cNvPr id="18" name="ZoneTexte 17">
            <a:extLst>
              <a:ext uri="{FF2B5EF4-FFF2-40B4-BE49-F238E27FC236}">
                <a16:creationId xmlns:a16="http://schemas.microsoft.com/office/drawing/2014/main" id="{6F4E71F4-2A7D-1C95-B3AC-8918BDF0295B}"/>
              </a:ext>
            </a:extLst>
          </p:cNvPr>
          <p:cNvSpPr txBox="1"/>
          <p:nvPr/>
        </p:nvSpPr>
        <p:spPr>
          <a:xfrm>
            <a:off x="15137605" y="29002328"/>
            <a:ext cx="12810295" cy="93256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000" b="0" i="0" u="none" strike="noStrike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Duis </a:t>
            </a:r>
            <a:r>
              <a:rPr lang="fr-FR" sz="4000" b="0" i="0" u="none" strike="noStrike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sollicitudin</a:t>
            </a:r>
            <a:r>
              <a:rPr lang="fr-FR" sz="4000" b="0" i="0" u="none" strike="noStrike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pulvinar cursus. </a:t>
            </a:r>
            <a:r>
              <a:rPr lang="fr-FR" sz="4000" b="0" i="0" u="none" strike="noStrike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Vestibulum</a:t>
            </a:r>
            <a:r>
              <a:rPr lang="fr-FR" sz="4000" b="0" i="0" u="none" strike="noStrike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4000" b="0" i="0" u="none" strike="noStrike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vel</a:t>
            </a:r>
            <a:r>
              <a:rPr lang="fr-FR" sz="4000" b="0" i="0" u="none" strike="noStrike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4000" b="0" i="0" u="none" strike="noStrike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lectus</a:t>
            </a:r>
            <a:r>
              <a:rPr lang="fr-FR" sz="4000" b="0" i="0" u="none" strike="noStrike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4000" b="0" i="0" u="none" strike="noStrike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facilisis</a:t>
            </a:r>
            <a:r>
              <a:rPr lang="fr-FR" sz="4000" b="0" i="0" u="none" strike="noStrike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fr-FR" sz="4000" b="0" i="0" u="none" strike="noStrike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venenatis</a:t>
            </a:r>
            <a:r>
              <a:rPr lang="fr-FR" sz="4000" b="0" i="0" u="none" strike="noStrike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mi nec, </a:t>
            </a:r>
            <a:r>
              <a:rPr lang="fr-FR" sz="4000" b="0" i="0" u="none" strike="noStrike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fringilla</a:t>
            </a:r>
            <a:r>
              <a:rPr lang="fr-FR" sz="4000" b="0" i="0" u="none" strike="noStrike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4000" b="0" i="0" u="none" strike="noStrike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nisi</a:t>
            </a:r>
            <a:r>
              <a:rPr lang="fr-FR" sz="4000" b="0" i="0" u="none" strike="noStrike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  <a:r>
              <a:rPr lang="fr-FR" sz="4000" b="0" i="0" u="none" strike="noStrike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Vestibulum</a:t>
            </a:r>
            <a:r>
              <a:rPr lang="fr-FR" sz="4000" b="0" i="0" u="none" strike="noStrike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ante ipsum </a:t>
            </a:r>
            <a:r>
              <a:rPr lang="fr-FR" sz="4000" b="0" i="0" u="none" strike="noStrike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primis</a:t>
            </a:r>
            <a:r>
              <a:rPr lang="fr-FR" sz="4000" b="0" i="0" u="none" strike="noStrike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in </a:t>
            </a:r>
            <a:r>
              <a:rPr lang="fr-FR" sz="4000" b="0" i="0" u="none" strike="noStrike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faucibus</a:t>
            </a:r>
            <a:r>
              <a:rPr lang="fr-FR" sz="4000" b="0" i="0" u="none" strike="noStrike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4000" b="0" i="0" u="none" strike="noStrike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orci</a:t>
            </a:r>
            <a:r>
              <a:rPr lang="fr-FR" sz="4000" b="0" i="0" u="none" strike="noStrike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4000" b="0" i="0" u="none" strike="noStrike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luctus</a:t>
            </a:r>
            <a:r>
              <a:rPr lang="fr-FR" sz="4000" b="0" i="0" u="none" strike="noStrike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et </a:t>
            </a:r>
            <a:r>
              <a:rPr lang="fr-FR" sz="4000" b="0" i="0" u="none" strike="noStrike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ultrices</a:t>
            </a:r>
            <a:r>
              <a:rPr lang="fr-FR" sz="4000" b="0" i="0" u="none" strike="noStrike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4000" b="0" i="0" u="none" strike="noStrike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posuere</a:t>
            </a:r>
            <a:r>
              <a:rPr lang="fr-FR" sz="4000" b="0" i="0" u="none" strike="noStrike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4000" b="0" i="0" u="none" strike="noStrike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cubilia</a:t>
            </a:r>
            <a:r>
              <a:rPr lang="fr-FR" sz="4000" b="0" i="0" u="none" strike="noStrike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4000" b="0" i="0" u="none" strike="noStrike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curae</a:t>
            </a:r>
            <a:r>
              <a:rPr lang="fr-FR" sz="4000" b="0" i="0" u="none" strike="noStrike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; In </a:t>
            </a:r>
            <a:r>
              <a:rPr lang="fr-FR" sz="4000" b="0" i="0" u="none" strike="noStrike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vestibulum</a:t>
            </a:r>
            <a:r>
              <a:rPr lang="fr-FR" sz="4000" b="0" i="0" u="none" strike="noStrike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massa ut est </a:t>
            </a:r>
            <a:r>
              <a:rPr lang="fr-FR" sz="4000" b="0" i="0" u="none" strike="noStrike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rutrum</a:t>
            </a:r>
            <a:r>
              <a:rPr lang="fr-FR" sz="4000" b="0" i="0" u="none" strike="noStrike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fr-FR" sz="4000" b="0" i="0" u="none" strike="noStrike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ac</a:t>
            </a:r>
            <a:r>
              <a:rPr lang="fr-FR" sz="4000" b="0" i="0" u="none" strike="noStrike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4000" b="0" i="0" u="none" strike="noStrike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vestibulum</a:t>
            </a:r>
            <a:r>
              <a:rPr lang="fr-FR" sz="4000" b="0" i="0" u="none" strike="noStrike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4000" b="0" i="0" u="none" strike="noStrike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orci</a:t>
            </a:r>
            <a:r>
              <a:rPr lang="fr-FR" sz="4000" b="0" i="0" u="none" strike="noStrike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4000" b="0" i="0" u="none" strike="noStrike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sollicitudin</a:t>
            </a:r>
            <a:r>
              <a:rPr lang="fr-FR" sz="4000" b="0" i="0" u="none" strike="noStrike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. Sed </a:t>
            </a:r>
            <a:r>
              <a:rPr lang="fr-FR" sz="4000" b="0" i="0" u="none" strike="noStrike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fermentum</a:t>
            </a:r>
            <a:r>
              <a:rPr lang="fr-FR" sz="4000" b="0" i="0" u="none" strike="noStrike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4000" b="0" i="0" u="none" strike="noStrike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lacus</a:t>
            </a:r>
            <a:r>
              <a:rPr lang="fr-FR" sz="4000" b="0" i="0" u="none" strike="noStrike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4000" b="0" i="0" u="none" strike="noStrike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ac</a:t>
            </a:r>
            <a:r>
              <a:rPr lang="fr-FR" sz="4000" b="0" i="0" u="none" strike="noStrike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4000" b="0" i="0" u="none" strike="noStrike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lorem</a:t>
            </a:r>
            <a:r>
              <a:rPr lang="fr-FR" sz="4000" b="0" i="0" u="none" strike="noStrike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4000" b="0" i="0" u="none" strike="noStrike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varius</a:t>
            </a:r>
            <a:r>
              <a:rPr lang="fr-FR" sz="4000" b="0" i="0" u="none" strike="noStrike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4000" b="0" i="0" u="none" strike="noStrike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porttitor</a:t>
            </a:r>
            <a:r>
              <a:rPr lang="fr-FR" sz="4000" b="0" i="0" u="none" strike="noStrike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  <a:r>
              <a:rPr lang="fr-FR" sz="4000" b="0" i="0" u="none" strike="noStrike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Quisque</a:t>
            </a:r>
            <a:r>
              <a:rPr lang="fr-FR" sz="4000" b="0" i="0" u="none" strike="noStrike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4000" b="0" i="0" u="none" strike="noStrike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pellentesque</a:t>
            </a:r>
            <a:r>
              <a:rPr lang="fr-FR" sz="4000" b="0" i="0" u="none" strike="noStrike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4000" b="0" i="0" u="none" strike="noStrike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dui</a:t>
            </a:r>
            <a:r>
              <a:rPr lang="fr-FR" sz="4000" b="0" i="0" u="none" strike="noStrike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eu </a:t>
            </a:r>
            <a:r>
              <a:rPr lang="fr-FR" sz="4000" b="0" i="0" u="none" strike="noStrike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augue</a:t>
            </a:r>
            <a:r>
              <a:rPr lang="fr-FR" sz="4000" b="0" i="0" u="none" strike="noStrike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4000" b="0" i="0" u="none" strike="noStrike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lacinia</a:t>
            </a:r>
            <a:r>
              <a:rPr lang="fr-FR" sz="4000" b="0" i="0" u="none" strike="noStrike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fr-FR" sz="4000" b="0" i="0" u="none" strike="noStrike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sit</a:t>
            </a:r>
            <a:r>
              <a:rPr lang="fr-FR" sz="4000" b="0" i="0" u="none" strike="noStrike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4000" b="0" i="0" u="none" strike="noStrike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amet</a:t>
            </a:r>
            <a:r>
              <a:rPr lang="fr-FR" sz="4000" b="0" i="0" u="none" strike="noStrike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4000" b="0" i="0" u="none" strike="noStrike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laoreet</a:t>
            </a:r>
            <a:r>
              <a:rPr lang="fr-FR" sz="4000" b="0" i="0" u="none" strike="noStrike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4000" b="0" i="0" u="none" strike="noStrike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risus</a:t>
            </a:r>
            <a:r>
              <a:rPr lang="fr-FR" sz="4000" b="0" i="0" u="none" strike="noStrike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4000" b="0" i="0" u="none" strike="noStrike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consequat</a:t>
            </a:r>
            <a:r>
              <a:rPr lang="fr-FR" sz="4000" b="0" i="0" u="none" strike="noStrike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  <a:r>
              <a:rPr lang="fr-FR" sz="4000" b="0" i="0" u="none" strike="noStrike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Donec</a:t>
            </a:r>
            <a:r>
              <a:rPr lang="fr-FR" sz="4000" b="0" i="0" u="none" strike="noStrike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et </a:t>
            </a:r>
            <a:r>
              <a:rPr lang="fr-FR" sz="4000" b="0" i="0" u="none" strike="noStrike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eros</a:t>
            </a:r>
            <a:r>
              <a:rPr lang="fr-FR" sz="4000" b="0" i="0" u="none" strike="noStrike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4000" b="0" i="0" u="none" strike="noStrike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vel</a:t>
            </a:r>
            <a:r>
              <a:rPr lang="fr-FR" sz="4000" b="0" i="0" u="none" strike="noStrike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4000" b="0" i="0" u="none" strike="noStrike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nisl</a:t>
            </a:r>
            <a:r>
              <a:rPr lang="fr-FR" sz="4000" b="0" i="0" u="none" strike="noStrike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4000" b="0" i="0" u="none" strike="noStrike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convallis</a:t>
            </a:r>
            <a:r>
              <a:rPr lang="fr-FR" sz="4000" b="0" i="0" u="none" strike="noStrike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4000" b="0" i="0" u="none" strike="noStrike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aliquam</a:t>
            </a:r>
            <a:r>
              <a:rPr lang="fr-FR" sz="4000" b="0" i="0" u="none" strike="noStrike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4000" b="0" i="0" u="none" strike="noStrike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venenatis</a:t>
            </a:r>
            <a:r>
              <a:rPr lang="fr-FR" sz="4000" b="0" i="0" u="none" strike="noStrike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in erat. Morbi pulvinar </a:t>
            </a:r>
            <a:r>
              <a:rPr lang="fr-FR" sz="4000" b="0" i="0" u="none" strike="noStrike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sem</a:t>
            </a:r>
            <a:r>
              <a:rPr lang="fr-FR" sz="4000" b="0" i="0" u="none" strike="noStrike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4000" b="0" i="0" u="none" strike="noStrike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ac</a:t>
            </a:r>
            <a:r>
              <a:rPr lang="fr-FR" sz="4000" b="0" i="0" u="none" strike="noStrike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4000" b="0" i="0" u="none" strike="noStrike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dui</a:t>
            </a:r>
            <a:r>
              <a:rPr lang="fr-FR" sz="4000" b="0" i="0" u="none" strike="noStrike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4000" b="0" i="0" u="none" strike="noStrike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feugiat</a:t>
            </a:r>
            <a:r>
              <a:rPr lang="fr-FR" sz="4000" b="0" i="0" u="none" strike="noStrike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, at dictum massa </a:t>
            </a:r>
            <a:r>
              <a:rPr lang="fr-FR" sz="4000" b="0" i="0" u="none" strike="noStrike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posuere</a:t>
            </a:r>
            <a:r>
              <a:rPr lang="fr-FR" sz="4000" b="0" i="0" u="none" strike="noStrike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. Nam </a:t>
            </a:r>
            <a:r>
              <a:rPr lang="fr-FR" sz="4000" b="0" i="0" u="none" strike="noStrike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vestibulum</a:t>
            </a:r>
            <a:r>
              <a:rPr lang="fr-FR" sz="4000" b="0" i="0" u="none" strike="noStrike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4000" b="0" i="0" u="none" strike="noStrike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felis</a:t>
            </a:r>
            <a:r>
              <a:rPr lang="fr-FR" sz="4000" b="0" i="0" u="none" strike="noStrike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4000" b="0" i="0" u="none" strike="noStrike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risus</a:t>
            </a:r>
            <a:r>
              <a:rPr lang="fr-FR" sz="4000" b="0" i="0" u="none" strike="noStrike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fr-FR" sz="4000" b="0" i="0" u="none" strike="noStrike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quis</a:t>
            </a:r>
            <a:r>
              <a:rPr lang="fr-FR" sz="4000" b="0" i="0" u="none" strike="noStrike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4000" b="0" i="0" u="none" strike="noStrike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lobortis</a:t>
            </a:r>
            <a:r>
              <a:rPr lang="fr-FR" sz="4000" b="0" i="0" u="none" strike="noStrike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ante </a:t>
            </a:r>
            <a:r>
              <a:rPr lang="fr-FR" sz="4000" b="0" i="0" u="none" strike="noStrike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luctus</a:t>
            </a:r>
            <a:r>
              <a:rPr lang="fr-FR" sz="4000" b="0" i="0" u="none" strike="noStrike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in. Nam </a:t>
            </a:r>
            <a:r>
              <a:rPr lang="fr-FR" sz="4000" b="0" i="0" u="none" strike="noStrike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auctor</a:t>
            </a:r>
            <a:r>
              <a:rPr lang="fr-FR" sz="4000" b="0" i="0" u="none" strike="noStrike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est vitae </a:t>
            </a:r>
            <a:r>
              <a:rPr lang="fr-FR" sz="4000" b="0" i="0" u="none" strike="noStrike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lectus</a:t>
            </a:r>
            <a:r>
              <a:rPr lang="fr-FR" sz="4000" b="0" i="0" u="none" strike="noStrike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4000" b="0" i="0" u="none" strike="noStrike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pharetra</a:t>
            </a:r>
            <a:r>
              <a:rPr lang="fr-FR" sz="4000" b="0" i="0" u="none" strike="noStrike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4000" b="0" i="0" u="none" strike="noStrike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feugiat</a:t>
            </a:r>
            <a:r>
              <a:rPr lang="fr-FR" sz="4000" b="0" i="0" u="none" strike="noStrike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  <a:r>
              <a:rPr lang="fr-FR" sz="4000" b="0" i="0" u="none" strike="noStrike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Quisque</a:t>
            </a:r>
            <a:r>
              <a:rPr lang="fr-FR" sz="4000" b="0" i="0" u="none" strike="noStrike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4000" b="0" i="0" u="none" strike="noStrike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venenatis</a:t>
            </a:r>
            <a:r>
              <a:rPr lang="fr-FR" sz="4000" b="0" i="0" u="none" strike="noStrike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4000" b="0" i="0" u="none" strike="noStrike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convallis</a:t>
            </a:r>
            <a:r>
              <a:rPr lang="fr-FR" sz="4000" b="0" i="0" u="none" strike="noStrike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pulvinar. </a:t>
            </a:r>
            <a:r>
              <a:rPr lang="fr-FR" sz="4000" b="0" i="0" u="none" strike="noStrike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Proin</a:t>
            </a:r>
            <a:r>
              <a:rPr lang="fr-FR" sz="4000" b="0" i="0" u="none" strike="noStrike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4000" b="0" i="0" u="none" strike="noStrike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ornare</a:t>
            </a:r>
            <a:r>
              <a:rPr lang="fr-FR" sz="4000" b="0" i="0" u="none" strike="noStrike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4000" b="0" i="0" u="none" strike="noStrike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dui</a:t>
            </a:r>
            <a:r>
              <a:rPr lang="fr-FR" sz="4000" b="0" i="0" u="none" strike="noStrike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et </a:t>
            </a:r>
            <a:r>
              <a:rPr lang="fr-FR" sz="4000" b="0" i="0" u="none" strike="noStrike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tortor</a:t>
            </a:r>
            <a:r>
              <a:rPr lang="fr-FR" sz="4000" b="0" i="0" u="none" strike="noStrike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4000" b="0" i="0" u="none" strike="noStrike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imperdiet</a:t>
            </a:r>
            <a:r>
              <a:rPr lang="fr-FR" sz="4000" b="0" i="0" u="none" strike="noStrike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mollis. </a:t>
            </a:r>
            <a:r>
              <a:rPr lang="fr-FR" sz="4000" b="0" i="0" u="none" strike="noStrike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Quisque</a:t>
            </a:r>
            <a:r>
              <a:rPr lang="fr-FR" sz="4000" b="0" i="0" u="none" strike="noStrike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4000" b="0" i="0" u="none" strike="noStrike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dolor</a:t>
            </a:r>
            <a:r>
              <a:rPr lang="fr-FR" sz="4000" b="0" i="0" u="none" strike="noStrike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ipsum, </a:t>
            </a:r>
            <a:r>
              <a:rPr lang="fr-FR" sz="4000" b="0" i="0" u="none" strike="noStrike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venenatis</a:t>
            </a:r>
            <a:r>
              <a:rPr lang="fr-FR" sz="4000" b="0" i="0" u="none" strike="noStrike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ut </a:t>
            </a:r>
            <a:r>
              <a:rPr lang="fr-FR" sz="4000" b="0" i="0" u="none" strike="noStrike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lobortis</a:t>
            </a:r>
            <a:r>
              <a:rPr lang="fr-FR" sz="4000" b="0" i="0" u="none" strike="noStrike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in, semper id mi. In nec </a:t>
            </a:r>
            <a:r>
              <a:rPr lang="fr-FR" sz="4000" b="0" i="0" u="none" strike="noStrike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urna</a:t>
            </a:r>
            <a:r>
              <a:rPr lang="fr-FR" sz="4000" b="0" i="0" u="none" strike="noStrike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at magna </a:t>
            </a:r>
            <a:r>
              <a:rPr lang="fr-FR" sz="4000" b="0" i="0" u="none" strike="noStrike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dapibus</a:t>
            </a:r>
            <a:r>
              <a:rPr lang="fr-FR" sz="4000" b="0" i="0" u="none" strike="noStrike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commodo. </a:t>
            </a:r>
            <a:endParaRPr lang="fr-FR" sz="4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fr-FR" sz="4000" dirty="0"/>
          </a:p>
        </p:txBody>
      </p:sp>
      <p:sp>
        <p:nvSpPr>
          <p:cNvPr id="19" name="TextBox 10">
            <a:extLst>
              <a:ext uri="{FF2B5EF4-FFF2-40B4-BE49-F238E27FC236}">
                <a16:creationId xmlns:a16="http://schemas.microsoft.com/office/drawing/2014/main" id="{E1167BF8-66CD-B42B-BD68-004188B85D61}"/>
              </a:ext>
            </a:extLst>
          </p:cNvPr>
          <p:cNvSpPr txBox="1"/>
          <p:nvPr/>
        </p:nvSpPr>
        <p:spPr>
          <a:xfrm>
            <a:off x="1" y="7897895"/>
            <a:ext cx="30275212" cy="1323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0" dirty="0">
                <a:latin typeface="Calibri Light" panose="020F0302020204030204" pitchFamily="34" charset="0"/>
                <a:cs typeface="Calibri Light" panose="020F0302020204030204" pitchFamily="34" charset="0"/>
              </a:rPr>
              <a:t>AUTHORS</a:t>
            </a:r>
          </a:p>
        </p:txBody>
      </p:sp>
    </p:spTree>
    <p:extLst>
      <p:ext uri="{BB962C8B-B14F-4D97-AF65-F5344CB8AC3E}">
        <p14:creationId xmlns:p14="http://schemas.microsoft.com/office/powerpoint/2010/main" val="712748280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Thème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Conception personnalisé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127</TotalTime>
  <Words>1054</Words>
  <Application>Microsoft Macintosh PowerPoint</Application>
  <PresentationFormat>Personnalisé</PresentationFormat>
  <Paragraphs>18</Paragraphs>
  <Slides>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2</vt:i4>
      </vt:variant>
    </vt:vector>
  </HeadingPairs>
  <TitlesOfParts>
    <vt:vector size="10" baseType="lpstr">
      <vt:lpstr>Aptos</vt:lpstr>
      <vt:lpstr>Aptos Display</vt:lpstr>
      <vt:lpstr>Arial</vt:lpstr>
      <vt:lpstr>Calibri</vt:lpstr>
      <vt:lpstr>Calibri Light</vt:lpstr>
      <vt:lpstr>Montserrat</vt:lpstr>
      <vt:lpstr>Thème Office</vt:lpstr>
      <vt:lpstr>Conception personnalisée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Armando URIBE-ECHEVERRIA</dc:creator>
  <cp:lastModifiedBy>Armando URIBE-ECHEVERRIA</cp:lastModifiedBy>
  <cp:revision>3</cp:revision>
  <dcterms:created xsi:type="dcterms:W3CDTF">2024-05-22T08:19:28Z</dcterms:created>
  <dcterms:modified xsi:type="dcterms:W3CDTF">2024-05-24T08:02:16Z</dcterms:modified>
</cp:coreProperties>
</file>