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3" r:id="rId7"/>
    <p:sldId id="265" r:id="rId8"/>
    <p:sldId id="268" r:id="rId9"/>
    <p:sldId id="266" r:id="rId10"/>
    <p:sldId id="267" r:id="rId11"/>
    <p:sldId id="269" r:id="rId12"/>
    <p:sldId id="270" r:id="rId13"/>
    <p:sldId id="261" r:id="rId14"/>
    <p:sldId id="262" r:id="rId1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BD5"/>
    <a:srgbClr val="141A4D"/>
    <a:srgbClr val="E3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679"/>
  </p:normalViewPr>
  <p:slideViewPr>
    <p:cSldViewPr snapToGrid="0">
      <p:cViewPr>
        <p:scale>
          <a:sx n="100" d="100"/>
          <a:sy n="100" d="100"/>
        </p:scale>
        <p:origin x="1856" y="1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E300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5C-4448-9A01-4D35D6FA0DB3}"/>
              </c:ext>
            </c:extLst>
          </c:dPt>
          <c:dPt>
            <c:idx val="1"/>
            <c:bubble3D val="0"/>
            <c:spPr>
              <a:solidFill>
                <a:srgbClr val="141A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5C-4448-9A01-4D35D6FA0DB3}"/>
              </c:ext>
            </c:extLst>
          </c:dPt>
          <c:dPt>
            <c:idx val="2"/>
            <c:bubble3D val="0"/>
            <c:spPr>
              <a:solidFill>
                <a:srgbClr val="1EAB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5C-4448-9A01-4D35D6FA0DB3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5C-4448-9A01-4D35D6FA0D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5C-4448-9A01-4D35D6FA0D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953756558842197E-3"/>
          <c:y val="0.19884080598149792"/>
          <c:w val="0.70527403637732899"/>
          <c:h val="0.737015579661934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rgbClr val="E300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Verdana" charset="0"/>
                    <a:cs typeface="Verdana" charset="0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1-4041-8929-F68AA309E75C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rgbClr val="141A4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Verdana" charset="0"/>
                    <a:cs typeface="Verdana" charset="0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1-4041-8929-F68AA309E75C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rgbClr val="1EABD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Verdana" charset="0"/>
                    <a:cs typeface="Verdana" charset="0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91-4041-8929-F68AA309E75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991482320"/>
        <c:axId val="-990965312"/>
      </c:barChart>
      <c:catAx>
        <c:axId val="-99148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41A4D"/>
                </a:solidFill>
                <a:latin typeface="Montserrat" pitchFamily="2" charset="77"/>
                <a:ea typeface="Verdana" charset="0"/>
                <a:cs typeface="Verdana" charset="0"/>
              </a:defRPr>
            </a:pPr>
            <a:endParaRPr lang="en-BE"/>
          </a:p>
        </c:txPr>
        <c:crossAx val="-990965312"/>
        <c:crosses val="autoZero"/>
        <c:auto val="1"/>
        <c:lblAlgn val="ctr"/>
        <c:lblOffset val="100"/>
        <c:noMultiLvlLbl val="0"/>
      </c:catAx>
      <c:valAx>
        <c:axId val="-990965312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-99148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Verdana" charset="0"/>
          <a:ea typeface="Verdana" charset="0"/>
          <a:cs typeface="Verdana" charset="0"/>
        </a:defRPr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5711-771F-0488-1504-0648B9127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09075-256E-646B-DC4B-D697FBCDF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A9C47-B762-D7CE-9133-58E39F76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56315-7BE0-FCB1-CAD4-CE216547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AB74-4490-66D7-A21B-E1C8EA83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9061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F9A8-4727-016A-DCE5-DC53B81A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CC713-7A0D-D6D4-2C57-72EB67A47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63C0C-9AEB-DE74-BDAD-DFC21116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8FE7-0133-318F-B850-A29AC924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6709D-085A-592D-8B46-9F748175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257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01393-E564-D1F4-3590-644F8378E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FF10E-E2E4-BD9F-2652-62F373156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693EC-6000-2754-50C9-0364F3B0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5944-D17E-7ABB-4D64-F5D8AA02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0D3B4-9032-2BEE-0356-33654B1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101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0F15-1A32-FC06-3AD2-272842C4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2240-C922-1F06-2CC1-2FF7B0D9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CB8F2-529E-91CB-9BB4-90B5E1D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79311-78DE-9BF7-EA0D-EC125A95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9F39-284A-88DF-5A4F-0EE6FD10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153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D429-75B1-4B1F-5A63-3E4C9A49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754C8-C74F-31A2-14A2-36C748C2E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7DC04-CE24-A0D6-E608-D097D26C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146F-75DD-89D2-21DF-2156D700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F3277-5C99-5F77-1478-4C3A9AB2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826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0039-26C4-8E3A-E836-2ED54D4D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356EE-2E82-E1B7-39AC-376AB0AB0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71A98-9A51-40E9-6834-04FD94710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653CD-EEF3-9AB1-3D08-423E31A0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7C0EA-76A7-EA4A-16E8-8A67DB47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EA52B-545D-E646-7AB1-7E67D44F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294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F139-C484-24E2-5930-9730C0D1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55078-18CD-2B28-C370-AACDF7EB8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22935-58BA-AD33-06F6-E12545B6A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566736-CF8E-138A-522F-2CBF9CA01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556A6-1CA8-7036-14E6-6A87A2647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48CD3-4964-2D85-7E5C-947F9514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D1D75-6AF9-BE60-501B-41487C9D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281D4-CA82-BF93-A8EE-E23620BE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0202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F232-7087-50FC-B6E8-295AAD95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1C944-237C-55BB-C0E4-DC98CAE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A0BE5-9374-A0ED-014B-CF0105A3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155EA-BF8A-9DE2-27DC-2F6028E1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4551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73238-3949-9575-0EC1-36B2E9F2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E08F6-2DF6-ACE5-2FC6-1ADEDD431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B254-82AA-2550-4343-1B018A1A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327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27B6-1F8D-18DF-7614-59C14F0D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27CE-99AB-5375-798D-327A51476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41583-D726-8358-9B3E-E383285A0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D40E2-4977-5978-7891-D4DD20E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EB861-EB68-9CF7-5C3B-BA2CF613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9FC7D-C510-BCB2-554B-A23EDE2E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122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7B9-8491-E503-935C-5EA22CDA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E2166-0BF1-9918-49EF-3A35EE585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D0991-3808-EC9C-49A2-6BE1E28F3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7DDC8-86FB-522A-FDDB-21029BBD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A3EAD-0CC5-B673-37ED-B216AA9F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0D382-637D-965C-B664-7760D46F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3221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8A382-6979-6069-7280-8A700181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E96AB-ADAC-978C-F517-8EBCE256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8405E-1E52-FB5A-E729-C67BE4045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743B9-33EC-E54D-A834-3079363AE632}" type="datetimeFigureOut">
              <a:rPr lang="en-BE" smtClean="0"/>
              <a:t>06/10/2023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C313-E14A-DC5D-EDC7-4B0EE2325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A057E-4A82-3872-30D4-792C2F716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B714E-4B47-C84F-AF37-F974A74EE8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609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laughing&#10;&#10;Description automatically generated">
            <a:extLst>
              <a:ext uri="{FF2B5EF4-FFF2-40B4-BE49-F238E27FC236}">
                <a16:creationId xmlns:a16="http://schemas.microsoft.com/office/drawing/2014/main" id="{58239B9A-C166-855C-ABE1-F835588B0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70B2C-E8B4-9979-F82C-66BDB415C6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A4D">
              <a:alpha val="6958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901CD-28E0-D0C0-3D21-CFD614E7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682" y="5791200"/>
            <a:ext cx="25146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5E8357-58BC-90DD-0B72-D0D6EACAB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02" t="30220" b="7519"/>
          <a:stretch/>
        </p:blipFill>
        <p:spPr>
          <a:xfrm>
            <a:off x="-2" y="-1"/>
            <a:ext cx="582506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6D97C-1C77-6187-C4A7-4E77AAEA3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282" y="197088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chemeClr val="bg1"/>
                </a:solidFill>
                <a:latin typeface="Montserrat" pitchFamily="2" charset="77"/>
              </a:rPr>
              <a:t>Presentation title</a:t>
            </a:r>
            <a:br>
              <a:rPr lang="en-BE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BE" b="1" dirty="0">
                <a:solidFill>
                  <a:schemeClr val="bg1"/>
                </a:solidFill>
                <a:latin typeface="Montserrat" pitchFamily="2" charset="77"/>
              </a:rPr>
              <a:t>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D19F5-9E7A-A6C7-5127-B98CD739F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282" y="4450555"/>
            <a:ext cx="9144000" cy="1655762"/>
          </a:xfrm>
        </p:spPr>
        <p:txBody>
          <a:bodyPr/>
          <a:lstStyle/>
          <a:p>
            <a:pPr algn="l"/>
            <a:r>
              <a:rPr lang="en-BE" b="1" dirty="0">
                <a:solidFill>
                  <a:schemeClr val="bg1"/>
                </a:solidFill>
                <a:latin typeface="Montserrat SemiBold" pitchFamily="2" charset="77"/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51162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Pie chart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graphicFrame>
        <p:nvGraphicFramePr>
          <p:cNvPr id="2" name="Grafiek 14">
            <a:extLst>
              <a:ext uri="{FF2B5EF4-FFF2-40B4-BE49-F238E27FC236}">
                <a16:creationId xmlns:a16="http://schemas.microsoft.com/office/drawing/2014/main" id="{B6FAD157-9DDE-F126-E3D3-7AC62C091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584595"/>
              </p:ext>
            </p:extLst>
          </p:nvPr>
        </p:nvGraphicFramePr>
        <p:xfrm>
          <a:off x="5696137" y="956191"/>
          <a:ext cx="4551547" cy="494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34491F11-5C83-6159-DBE7-156D9D19862B}"/>
              </a:ext>
            </a:extLst>
          </p:cNvPr>
          <p:cNvSpPr txBox="1">
            <a:spLocks/>
          </p:cNvSpPr>
          <p:nvPr/>
        </p:nvSpPr>
        <p:spPr>
          <a:xfrm>
            <a:off x="807632" y="1628774"/>
            <a:ext cx="4869268" cy="42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Ut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enim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ad minim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veniam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quis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nostrud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ullamco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laboris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nisi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aliquip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commodo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consequat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</a:t>
            </a:r>
            <a:endParaRPr lang="en-BE" sz="1600" dirty="0">
              <a:solidFill>
                <a:srgbClr val="141A4D"/>
              </a:solidFill>
              <a:latin typeface="Montserra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FC50C0-8AA6-E8DE-164E-13A323471C2C}"/>
              </a:ext>
            </a:extLst>
          </p:cNvPr>
          <p:cNvGrpSpPr/>
          <p:nvPr/>
        </p:nvGrpSpPr>
        <p:grpSpPr>
          <a:xfrm>
            <a:off x="10128186" y="2561543"/>
            <a:ext cx="1373231" cy="1734912"/>
            <a:chOff x="10209211" y="2561543"/>
            <a:chExt cx="1373231" cy="1734912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BAF7A08B-D803-8586-799B-AEC8A81AF655}"/>
                </a:ext>
              </a:extLst>
            </p:cNvPr>
            <p:cNvSpPr txBox="1">
              <a:spLocks/>
            </p:cNvSpPr>
            <p:nvPr/>
          </p:nvSpPr>
          <p:spPr>
            <a:xfrm>
              <a:off x="10319676" y="2561543"/>
              <a:ext cx="1262766" cy="1734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1</a:t>
              </a:r>
              <a:r>
                <a:rPr lang="en-GB" sz="1200" baseline="300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st</a:t>
              </a:r>
              <a:r>
                <a:rPr lang="en-GB" sz="12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 quarter</a:t>
              </a:r>
            </a:p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2</a:t>
              </a:r>
              <a:r>
                <a:rPr lang="en-GB" sz="1200" baseline="30000" dirty="0">
                  <a:solidFill>
                    <a:srgbClr val="141A4D"/>
                  </a:solidFill>
                  <a:latin typeface="Montserrat" pitchFamily="2" charset="77"/>
                </a:rPr>
                <a:t>nd</a:t>
              </a: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 quarter</a:t>
              </a:r>
            </a:p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3</a:t>
              </a:r>
              <a:r>
                <a:rPr lang="en-GB" sz="1200" baseline="30000" dirty="0">
                  <a:solidFill>
                    <a:srgbClr val="141A4D"/>
                  </a:solidFill>
                  <a:latin typeface="Montserrat" pitchFamily="2" charset="77"/>
                </a:rPr>
                <a:t>rd</a:t>
              </a: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 quarter</a:t>
              </a:r>
            </a:p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4</a:t>
              </a:r>
              <a:r>
                <a:rPr lang="en-GB" sz="1200" baseline="30000" dirty="0">
                  <a:solidFill>
                    <a:srgbClr val="141A4D"/>
                  </a:solidFill>
                  <a:latin typeface="Montserrat" pitchFamily="2" charset="77"/>
                </a:rPr>
                <a:t>th</a:t>
              </a: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 quarter</a:t>
              </a:r>
              <a:endParaRPr lang="en-BE" sz="1200" dirty="0">
                <a:solidFill>
                  <a:srgbClr val="141A4D"/>
                </a:solidFill>
                <a:latin typeface="Montserrat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E47BD2-5D11-E0CD-D02E-839EA97EF053}"/>
                </a:ext>
              </a:extLst>
            </p:cNvPr>
            <p:cNvSpPr/>
            <p:nvPr/>
          </p:nvSpPr>
          <p:spPr>
            <a:xfrm>
              <a:off x="10209211" y="3841708"/>
              <a:ext cx="110465" cy="110465"/>
            </a:xfrm>
            <a:prstGeom prst="ellipse">
              <a:avLst/>
            </a:prstGeom>
            <a:solidFill>
              <a:srgbClr val="1EAB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DA114E-710B-399E-A704-F1D2A3DBFB0A}"/>
                </a:ext>
              </a:extLst>
            </p:cNvPr>
            <p:cNvSpPr/>
            <p:nvPr/>
          </p:nvSpPr>
          <p:spPr>
            <a:xfrm>
              <a:off x="10209211" y="3540999"/>
              <a:ext cx="110465" cy="110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AFC5C1-CDC7-E0F2-2F21-E21A98278AEC}"/>
                </a:ext>
              </a:extLst>
            </p:cNvPr>
            <p:cNvSpPr/>
            <p:nvPr/>
          </p:nvSpPr>
          <p:spPr>
            <a:xfrm>
              <a:off x="10209211" y="3221879"/>
              <a:ext cx="110465" cy="110465"/>
            </a:xfrm>
            <a:prstGeom prst="ellipse">
              <a:avLst/>
            </a:prstGeom>
            <a:solidFill>
              <a:srgbClr val="E30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5B2A8C-FADE-BD52-7EB6-048745EBB3DB}"/>
                </a:ext>
              </a:extLst>
            </p:cNvPr>
            <p:cNvSpPr/>
            <p:nvPr/>
          </p:nvSpPr>
          <p:spPr>
            <a:xfrm>
              <a:off x="10209211" y="2915034"/>
              <a:ext cx="110465" cy="110465"/>
            </a:xfrm>
            <a:prstGeom prst="ellipse">
              <a:avLst/>
            </a:prstGeom>
            <a:solidFill>
              <a:srgbClr val="141A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106784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Bar 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BC1E1A-948A-DA0C-1959-8697CBDDFA9C}"/>
              </a:ext>
            </a:extLst>
          </p:cNvPr>
          <p:cNvGrpSpPr/>
          <p:nvPr/>
        </p:nvGrpSpPr>
        <p:grpSpPr>
          <a:xfrm>
            <a:off x="9928751" y="2910873"/>
            <a:ext cx="1373231" cy="1432430"/>
            <a:chOff x="10500251" y="535973"/>
            <a:chExt cx="1373231" cy="1432430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BAF7A08B-D803-8586-799B-AEC8A81AF655}"/>
                </a:ext>
              </a:extLst>
            </p:cNvPr>
            <p:cNvSpPr txBox="1">
              <a:spLocks/>
            </p:cNvSpPr>
            <p:nvPr/>
          </p:nvSpPr>
          <p:spPr>
            <a:xfrm>
              <a:off x="10610716" y="535973"/>
              <a:ext cx="1262766" cy="14324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1</a:t>
              </a:r>
              <a:r>
                <a:rPr lang="en-GB" sz="1200" baseline="300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st</a:t>
              </a:r>
              <a:r>
                <a:rPr lang="en-GB" sz="1200" dirty="0">
                  <a:solidFill>
                    <a:srgbClr val="141A4D"/>
                  </a:solidFill>
                  <a:effectLst/>
                  <a:latin typeface="Montserrat" pitchFamily="2" charset="77"/>
                </a:rPr>
                <a:t> quarter</a:t>
              </a:r>
            </a:p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2</a:t>
              </a:r>
              <a:r>
                <a:rPr lang="en-GB" sz="1200" baseline="30000" dirty="0">
                  <a:solidFill>
                    <a:srgbClr val="141A4D"/>
                  </a:solidFill>
                  <a:latin typeface="Montserrat" pitchFamily="2" charset="77"/>
                </a:rPr>
                <a:t>nd</a:t>
              </a: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 quarter</a:t>
              </a:r>
            </a:p>
            <a:p>
              <a:pPr algn="l">
                <a:lnSpc>
                  <a:spcPct val="100000"/>
                </a:lnSpc>
              </a:pP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3</a:t>
              </a:r>
              <a:r>
                <a:rPr lang="en-GB" sz="1200" baseline="30000" dirty="0">
                  <a:solidFill>
                    <a:srgbClr val="141A4D"/>
                  </a:solidFill>
                  <a:latin typeface="Montserrat" pitchFamily="2" charset="77"/>
                </a:rPr>
                <a:t>rd</a:t>
              </a:r>
              <a:r>
                <a:rPr lang="en-GB" sz="1200" dirty="0">
                  <a:solidFill>
                    <a:srgbClr val="141A4D"/>
                  </a:solidFill>
                  <a:latin typeface="Montserrat" pitchFamily="2" charset="77"/>
                </a:rPr>
                <a:t> quarter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DA114E-710B-399E-A704-F1D2A3DBFB0A}"/>
                </a:ext>
              </a:extLst>
            </p:cNvPr>
            <p:cNvSpPr/>
            <p:nvPr/>
          </p:nvSpPr>
          <p:spPr>
            <a:xfrm>
              <a:off x="10500251" y="1515429"/>
              <a:ext cx="110465" cy="110465"/>
            </a:xfrm>
            <a:prstGeom prst="ellipse">
              <a:avLst/>
            </a:prstGeom>
            <a:solidFill>
              <a:srgbClr val="1EAB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AFC5C1-CDC7-E0F2-2F21-E21A98278AEC}"/>
                </a:ext>
              </a:extLst>
            </p:cNvPr>
            <p:cNvSpPr/>
            <p:nvPr/>
          </p:nvSpPr>
          <p:spPr>
            <a:xfrm>
              <a:off x="10500251" y="1196309"/>
              <a:ext cx="110465" cy="110465"/>
            </a:xfrm>
            <a:prstGeom prst="ellipse">
              <a:avLst/>
            </a:prstGeom>
            <a:solidFill>
              <a:srgbClr val="E30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5B2A8C-FADE-BD52-7EB6-048745EBB3DB}"/>
                </a:ext>
              </a:extLst>
            </p:cNvPr>
            <p:cNvSpPr/>
            <p:nvPr/>
          </p:nvSpPr>
          <p:spPr>
            <a:xfrm>
              <a:off x="10500251" y="889464"/>
              <a:ext cx="110465" cy="110465"/>
            </a:xfrm>
            <a:prstGeom prst="ellipse">
              <a:avLst/>
            </a:prstGeom>
            <a:solidFill>
              <a:srgbClr val="141A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aphicFrame>
        <p:nvGraphicFramePr>
          <p:cNvPr id="5" name="Grafiek 7">
            <a:extLst>
              <a:ext uri="{FF2B5EF4-FFF2-40B4-BE49-F238E27FC236}">
                <a16:creationId xmlns:a16="http://schemas.microsoft.com/office/drawing/2014/main" id="{61A2505A-CA8F-FA9E-886E-55F75E3DE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552792"/>
              </p:ext>
            </p:extLst>
          </p:nvPr>
        </p:nvGraphicFramePr>
        <p:xfrm>
          <a:off x="1860550" y="-329472"/>
          <a:ext cx="11145260" cy="627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67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12A3C-BB89-F513-8F02-F99E53D77130}"/>
              </a:ext>
            </a:extLst>
          </p:cNvPr>
          <p:cNvGrpSpPr/>
          <p:nvPr/>
        </p:nvGrpSpPr>
        <p:grpSpPr>
          <a:xfrm>
            <a:off x="3886200" y="2552700"/>
            <a:ext cx="6515100" cy="2527300"/>
            <a:chOff x="3937000" y="2552700"/>
            <a:chExt cx="6515100" cy="25273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9F99ACB-BC32-F162-35D1-92CEB823693B}"/>
                </a:ext>
              </a:extLst>
            </p:cNvPr>
            <p:cNvCxnSpPr>
              <a:cxnSpLocks/>
            </p:cNvCxnSpPr>
            <p:nvPr/>
          </p:nvCxnSpPr>
          <p:spPr>
            <a:xfrm>
              <a:off x="3937000" y="3771900"/>
              <a:ext cx="5969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07DE07-E210-55BF-815C-8B791DE1F4D4}"/>
                </a:ext>
              </a:extLst>
            </p:cNvPr>
            <p:cNvCxnSpPr/>
            <p:nvPr/>
          </p:nvCxnSpPr>
          <p:spPr>
            <a:xfrm>
              <a:off x="4533900" y="2552700"/>
              <a:ext cx="7239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586050-8D51-1A99-56DE-175F79B60F1D}"/>
                </a:ext>
              </a:extLst>
            </p:cNvPr>
            <p:cNvCxnSpPr/>
            <p:nvPr/>
          </p:nvCxnSpPr>
          <p:spPr>
            <a:xfrm>
              <a:off x="4533900" y="5080000"/>
              <a:ext cx="7239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5FCFB1-FAEB-F46C-2E32-62B70C69F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3900" y="2552700"/>
              <a:ext cx="0" cy="252730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FA91F5-082A-87EB-927D-9C61897A36B0}"/>
                </a:ext>
              </a:extLst>
            </p:cNvPr>
            <p:cNvCxnSpPr>
              <a:cxnSpLocks/>
            </p:cNvCxnSpPr>
            <p:nvPr/>
          </p:nvCxnSpPr>
          <p:spPr>
            <a:xfrm>
              <a:off x="6896100" y="2552700"/>
              <a:ext cx="2665067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BB88CFD-D6EE-9234-E2D8-128FE6E0E975}"/>
                </a:ext>
              </a:extLst>
            </p:cNvPr>
            <p:cNvCxnSpPr>
              <a:cxnSpLocks/>
            </p:cNvCxnSpPr>
            <p:nvPr/>
          </p:nvCxnSpPr>
          <p:spPr>
            <a:xfrm>
              <a:off x="6896100" y="5080000"/>
              <a:ext cx="355600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Pie chart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87D4F11-F12E-4A68-0BB0-B4155AD925A5}"/>
              </a:ext>
            </a:extLst>
          </p:cNvPr>
          <p:cNvSpPr/>
          <p:nvPr/>
        </p:nvSpPr>
        <p:spPr>
          <a:xfrm>
            <a:off x="892866" y="2120361"/>
            <a:ext cx="3239039" cy="3239039"/>
          </a:xfrm>
          <a:prstGeom prst="ellipse">
            <a:avLst/>
          </a:prstGeom>
          <a:solidFill>
            <a:srgbClr val="E300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Montserrat" pitchFamily="2" charset="77"/>
              </a:rPr>
              <a:t>dolor</a:t>
            </a:r>
            <a:r>
              <a:rPr lang="en-GB" sz="1800" b="1" dirty="0">
                <a:solidFill>
                  <a:schemeClr val="bg1"/>
                </a:solidFill>
                <a:effectLst/>
                <a:latin typeface="Montserrat" pitchFamily="2" charset="77"/>
              </a:rPr>
              <a:t> sit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endParaRPr lang="en-BE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51A6D5-5262-341E-EB8A-697591A018C5}"/>
              </a:ext>
            </a:extLst>
          </p:cNvPr>
          <p:cNvSpPr/>
          <p:nvPr/>
        </p:nvSpPr>
        <p:spPr>
          <a:xfrm>
            <a:off x="4893917" y="1498600"/>
            <a:ext cx="2032276" cy="2032276"/>
          </a:xfrm>
          <a:prstGeom prst="ellipse">
            <a:avLst/>
          </a:prstGeom>
          <a:solidFill>
            <a:srgbClr val="14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effectLst/>
                <a:latin typeface="Montserrat" pitchFamily="2" charset="77"/>
              </a:rPr>
              <a:t>Ut </a:t>
            </a:r>
            <a:r>
              <a:rPr lang="en-GB" sz="1400" dirty="0" err="1">
                <a:solidFill>
                  <a:schemeClr val="bg1"/>
                </a:solidFill>
                <a:effectLst/>
                <a:latin typeface="Montserrat" pitchFamily="2" charset="77"/>
              </a:rPr>
              <a:t>enim</a:t>
            </a:r>
            <a:r>
              <a:rPr lang="en-GB" sz="1400" dirty="0">
                <a:solidFill>
                  <a:schemeClr val="bg1"/>
                </a:solidFill>
                <a:effectLst/>
                <a:latin typeface="Montserrat" pitchFamily="2" charset="77"/>
              </a:rPr>
              <a:t> ad minim </a:t>
            </a:r>
            <a:r>
              <a:rPr lang="en-GB" sz="14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D4E660-3EA2-385C-D305-72FE71D3DF7F}"/>
              </a:ext>
            </a:extLst>
          </p:cNvPr>
          <p:cNvSpPr/>
          <p:nvPr/>
        </p:nvSpPr>
        <p:spPr>
          <a:xfrm>
            <a:off x="4893917" y="3924300"/>
            <a:ext cx="2032276" cy="2032276"/>
          </a:xfrm>
          <a:prstGeom prst="ellipse">
            <a:avLst/>
          </a:prstGeom>
          <a:solidFill>
            <a:srgbClr val="14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effectLst/>
                <a:latin typeface="Montserrat" pitchFamily="2" charset="77"/>
              </a:rPr>
              <a:t>Ut labore et dolore magna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CFCF8B-E411-FC69-3EDA-9ED5035BE8A4}"/>
              </a:ext>
            </a:extLst>
          </p:cNvPr>
          <p:cNvSpPr/>
          <p:nvPr/>
        </p:nvSpPr>
        <p:spPr>
          <a:xfrm>
            <a:off x="7565611" y="1768613"/>
            <a:ext cx="1536700" cy="1536700"/>
          </a:xfrm>
          <a:prstGeom prst="ellipse">
            <a:avLst/>
          </a:prstGeom>
          <a:solidFill>
            <a:srgbClr val="1EA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Minim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endParaRPr lang="en-BE" sz="11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9FE172-0869-A7AF-75E4-B8BF4A424A9B}"/>
              </a:ext>
            </a:extLst>
          </p:cNvPr>
          <p:cNvSpPr/>
          <p:nvPr/>
        </p:nvSpPr>
        <p:spPr>
          <a:xfrm>
            <a:off x="9381711" y="1768613"/>
            <a:ext cx="1536700" cy="1536700"/>
          </a:xfrm>
          <a:prstGeom prst="ellipse">
            <a:avLst/>
          </a:prstGeom>
          <a:solidFill>
            <a:srgbClr val="1EA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Minim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endParaRPr lang="en-BE" sz="11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4A36A1-F45A-065A-FD29-37E3389BADA3}"/>
              </a:ext>
            </a:extLst>
          </p:cNvPr>
          <p:cNvSpPr/>
          <p:nvPr/>
        </p:nvSpPr>
        <p:spPr>
          <a:xfrm>
            <a:off x="7565611" y="4478544"/>
            <a:ext cx="1177787" cy="11777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Minim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endParaRPr lang="en-BE" sz="11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423E5A-AC20-C2EF-EA8D-36B489D38CA7}"/>
              </a:ext>
            </a:extLst>
          </p:cNvPr>
          <p:cNvSpPr/>
          <p:nvPr/>
        </p:nvSpPr>
        <p:spPr>
          <a:xfrm>
            <a:off x="8921474" y="4478544"/>
            <a:ext cx="1177787" cy="11777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Minim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endParaRPr lang="en-BE" sz="11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4AAA66-CD6E-3EBA-2FDC-788360B3EA70}"/>
              </a:ext>
            </a:extLst>
          </p:cNvPr>
          <p:cNvSpPr/>
          <p:nvPr/>
        </p:nvSpPr>
        <p:spPr>
          <a:xfrm>
            <a:off x="10270987" y="4478544"/>
            <a:ext cx="1177787" cy="11777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Minim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1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1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endParaRPr lang="en-B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0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ith short hair wearing a denim jacket&#10;&#10;Description automatically generated">
            <a:extLst>
              <a:ext uri="{FF2B5EF4-FFF2-40B4-BE49-F238E27FC236}">
                <a16:creationId xmlns:a16="http://schemas.microsoft.com/office/drawing/2014/main" id="{39EB3D1E-6324-8F71-3AB7-2B8D93C0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A0495-37D5-4473-4A4D-C25458E0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0" y="6282266"/>
            <a:ext cx="1716316" cy="3640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90C8060-1E6D-694B-DA2F-087D92C34179}"/>
              </a:ext>
            </a:extLst>
          </p:cNvPr>
          <p:cNvSpPr txBox="1">
            <a:spLocks/>
          </p:cNvSpPr>
          <p:nvPr/>
        </p:nvSpPr>
        <p:spPr>
          <a:xfrm>
            <a:off x="807632" y="1628774"/>
            <a:ext cx="4869268" cy="42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sit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elit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sed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do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eiusmod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tempor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incididunt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aliqua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. Ut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enim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ad minim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ullamco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laboris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nisi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aliquip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ex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ea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commodo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consequat</a:t>
            </a:r>
            <a:r>
              <a:rPr lang="en-GB" sz="1600" dirty="0">
                <a:solidFill>
                  <a:schemeClr val="bg1"/>
                </a:solidFill>
                <a:effectLst/>
                <a:latin typeface="Montserrat" pitchFamily="2" charset="77"/>
              </a:rPr>
              <a:t>. </a:t>
            </a:r>
            <a:endParaRPr lang="en-BE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96524A1-6E1C-490F-15B4-DA5F25A21CB9}"/>
              </a:ext>
            </a:extLst>
          </p:cNvPr>
          <p:cNvSpPr txBox="1">
            <a:spLocks/>
          </p:cNvSpPr>
          <p:nvPr/>
        </p:nvSpPr>
        <p:spPr>
          <a:xfrm>
            <a:off x="807632" y="716755"/>
            <a:ext cx="10527118" cy="826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BE" b="1" dirty="0">
                <a:solidFill>
                  <a:schemeClr val="bg1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chemeClr val="bg1"/>
                </a:solidFill>
                <a:latin typeface="Montserrat" pitchFamily="2" charset="77"/>
              </a:rPr>
              <a:t>Text with image (full screen)</a:t>
            </a:r>
          </a:p>
        </p:txBody>
      </p:sp>
    </p:spTree>
    <p:extLst>
      <p:ext uri="{BB962C8B-B14F-4D97-AF65-F5344CB8AC3E}">
        <p14:creationId xmlns:p14="http://schemas.microsoft.com/office/powerpoint/2010/main" val="152270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570B2C-E8B4-9979-F82C-66BDB415C6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901CD-28E0-D0C0-3D21-CFD614E75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682" y="5791200"/>
            <a:ext cx="25146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5E8357-58BC-90DD-0B72-D0D6EACAB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2" t="30220" b="7519"/>
          <a:stretch/>
        </p:blipFill>
        <p:spPr>
          <a:xfrm>
            <a:off x="-2" y="-1"/>
            <a:ext cx="582506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6D97C-1C77-6187-C4A7-4E77AAEA3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282" y="1970880"/>
            <a:ext cx="9144000" cy="2122818"/>
          </a:xfrm>
        </p:spPr>
        <p:txBody>
          <a:bodyPr>
            <a:normAutofit/>
          </a:bodyPr>
          <a:lstStyle/>
          <a:p>
            <a:pPr algn="l"/>
            <a:r>
              <a:rPr lang="en-BE" sz="4800" b="1" dirty="0">
                <a:solidFill>
                  <a:schemeClr val="bg1"/>
                </a:solidFill>
                <a:latin typeface="Montserrat" pitchFamily="2" charset="77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88633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miling at a computer&#10;&#10;Description automatically generated">
            <a:extLst>
              <a:ext uri="{FF2B5EF4-FFF2-40B4-BE49-F238E27FC236}">
                <a16:creationId xmlns:a16="http://schemas.microsoft.com/office/drawing/2014/main" id="{D2B46773-78EA-D10F-B751-38619FA22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4" t="10070" b="11965"/>
          <a:stretch/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15D4E6-A6DB-50A6-1551-466FB325943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E3007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4F24D2-5F1B-8E2C-EBBA-F8DBDF87E9A1}"/>
              </a:ext>
            </a:extLst>
          </p:cNvPr>
          <p:cNvSpPr/>
          <p:nvPr/>
        </p:nvSpPr>
        <p:spPr>
          <a:xfrm>
            <a:off x="3793066" y="1126066"/>
            <a:ext cx="4605867" cy="4605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800" b="1" dirty="0">
                <a:solidFill>
                  <a:srgbClr val="E3007C"/>
                </a:solidFill>
                <a:latin typeface="Montserrat" pitchFamily="2" charset="77"/>
              </a:rPr>
              <a:t>Section title</a:t>
            </a:r>
          </a:p>
          <a:p>
            <a:pPr algn="ctr"/>
            <a:r>
              <a:rPr lang="en-GB" sz="3800" b="1" dirty="0">
                <a:solidFill>
                  <a:srgbClr val="E3007C"/>
                </a:solidFill>
                <a:latin typeface="Montserrat" pitchFamily="2" charset="77"/>
              </a:rPr>
              <a:t>g</a:t>
            </a:r>
            <a:r>
              <a:rPr lang="en-BE" sz="3800" b="1" dirty="0">
                <a:solidFill>
                  <a:srgbClr val="E3007C"/>
                </a:solidFill>
                <a:latin typeface="Montserrat" pitchFamily="2" charset="77"/>
              </a:rPr>
              <a:t>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AD32E7-FD7D-964F-9339-548E60DA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0" y="6282266"/>
            <a:ext cx="1716316" cy="3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8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41CE04-D48F-53C4-CAB1-8906F431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Plain text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0C8060-1E6D-694B-DA2F-087D92C34179}"/>
              </a:ext>
            </a:extLst>
          </p:cNvPr>
          <p:cNvSpPr txBox="1">
            <a:spLocks/>
          </p:cNvSpPr>
          <p:nvPr/>
        </p:nvSpPr>
        <p:spPr>
          <a:xfrm>
            <a:off x="1838325" y="1847850"/>
            <a:ext cx="8515350" cy="3409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Ut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enim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ad minim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veniam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quis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nostrud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ullamco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laboris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nisi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aliquip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commodo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consequat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Duis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aute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irure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in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reprehenderit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in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voluptate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velit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esse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cillum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dolore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eu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fugiat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nulla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pariatur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</a:t>
            </a:r>
            <a:endParaRPr lang="en-BE" sz="1600" dirty="0">
              <a:solidFill>
                <a:srgbClr val="141A4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900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D375B5-1013-83BB-3DB2-8FFA62A51C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300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" name="Picture 10" descr="A person pointing her finger&#10;&#10;Description automatically generated">
            <a:extLst>
              <a:ext uri="{FF2B5EF4-FFF2-40B4-BE49-F238E27FC236}">
                <a16:creationId xmlns:a16="http://schemas.microsoft.com/office/drawing/2014/main" id="{1BA684B6-16B0-B79C-646D-BCBC8155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9" r="29971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A0495-37D5-4473-4A4D-C25458E0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0" y="6282266"/>
            <a:ext cx="1716316" cy="364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Text with image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0C8060-1E6D-694B-DA2F-087D92C34179}"/>
              </a:ext>
            </a:extLst>
          </p:cNvPr>
          <p:cNvSpPr txBox="1">
            <a:spLocks/>
          </p:cNvSpPr>
          <p:nvPr/>
        </p:nvSpPr>
        <p:spPr>
          <a:xfrm>
            <a:off x="807632" y="1628774"/>
            <a:ext cx="4869268" cy="42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Ut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enim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ad minim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veniam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quis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nostrud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ullamco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laboris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nisi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aliquip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commodo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consequat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</a:t>
            </a:r>
            <a:endParaRPr lang="en-BE" sz="1600" dirty="0">
              <a:solidFill>
                <a:srgbClr val="141A4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038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Text with image inside a circle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0C8060-1E6D-694B-DA2F-087D92C34179}"/>
              </a:ext>
            </a:extLst>
          </p:cNvPr>
          <p:cNvSpPr txBox="1">
            <a:spLocks/>
          </p:cNvSpPr>
          <p:nvPr/>
        </p:nvSpPr>
        <p:spPr>
          <a:xfrm>
            <a:off x="807632" y="1628774"/>
            <a:ext cx="4869268" cy="42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Ut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enim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ad minim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veniam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quis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nostrud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ullamco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laboris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nisi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aliquip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ex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ea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commodo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consequat</a:t>
            </a:r>
            <a:r>
              <a:rPr lang="en-GB" sz="1600" dirty="0">
                <a:solidFill>
                  <a:srgbClr val="000000"/>
                </a:solidFill>
                <a:effectLst/>
                <a:latin typeface="Montserrat" pitchFamily="2" charset="77"/>
              </a:rPr>
              <a:t>. </a:t>
            </a:r>
            <a:endParaRPr lang="en-BE" sz="1600" dirty="0">
              <a:solidFill>
                <a:srgbClr val="141A4D"/>
              </a:solidFill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5B114-0219-6BE6-6739-F4784413A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pic>
        <p:nvPicPr>
          <p:cNvPr id="12" name="Picture 11" descr="A person with her hair blowing in the wind&#10;&#10;Description automatically generated">
            <a:extLst>
              <a:ext uri="{FF2B5EF4-FFF2-40B4-BE49-F238E27FC236}">
                <a16:creationId xmlns:a16="http://schemas.microsoft.com/office/drawing/2014/main" id="{AA75578B-E9C7-3AA7-9D03-1A40D404B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43" t="1719" r="10534" b="9809"/>
          <a:stretch/>
        </p:blipFill>
        <p:spPr>
          <a:xfrm>
            <a:off x="6336571" y="1003851"/>
            <a:ext cx="4850296" cy="48254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27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Circles with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ED2B5E-9C1A-54EE-06A1-442E0E2C7533}"/>
              </a:ext>
            </a:extLst>
          </p:cNvPr>
          <p:cNvSpPr/>
          <p:nvPr/>
        </p:nvSpPr>
        <p:spPr>
          <a:xfrm>
            <a:off x="1007166" y="2221961"/>
            <a:ext cx="3099352" cy="3099352"/>
          </a:xfrm>
          <a:prstGeom prst="ellipse">
            <a:avLst/>
          </a:prstGeom>
          <a:solidFill>
            <a:srgbClr val="E300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/>
                <a:latin typeface="Montserrat" pitchFamily="2" charset="77"/>
              </a:rPr>
              <a:t>1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dolor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sit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amet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adipiscing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DEE71-4283-61D5-A8F7-4D8D2915A39E}"/>
              </a:ext>
            </a:extLst>
          </p:cNvPr>
          <p:cNvSpPr/>
          <p:nvPr/>
        </p:nvSpPr>
        <p:spPr>
          <a:xfrm>
            <a:off x="4546324" y="2221961"/>
            <a:ext cx="3099352" cy="3099352"/>
          </a:xfrm>
          <a:prstGeom prst="ellipse">
            <a:avLst/>
          </a:prstGeom>
          <a:solidFill>
            <a:srgbClr val="14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/>
                <a:latin typeface="Montserrat" pitchFamily="2" charset="77"/>
              </a:rPr>
              <a:t>2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Ut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enim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ad minim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592CF2-CE20-999D-8710-D43DD400BEA3}"/>
              </a:ext>
            </a:extLst>
          </p:cNvPr>
          <p:cNvSpPr/>
          <p:nvPr/>
        </p:nvSpPr>
        <p:spPr>
          <a:xfrm>
            <a:off x="8111159" y="2221961"/>
            <a:ext cx="3099352" cy="3099352"/>
          </a:xfrm>
          <a:prstGeom prst="ellipse">
            <a:avLst/>
          </a:prstGeom>
          <a:solidFill>
            <a:srgbClr val="1EA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/>
                <a:latin typeface="Montserrat" pitchFamily="2" charset="77"/>
              </a:rPr>
              <a:t>3</a:t>
            </a:r>
          </a:p>
          <a:p>
            <a:pPr algn="ctr"/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Ullamco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laboris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nisi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ut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aliquip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ex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ea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commodo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consequat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Circles with images +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51061B0-0683-CBE1-65E5-4F4F94DF4B7A}"/>
              </a:ext>
            </a:extLst>
          </p:cNvPr>
          <p:cNvSpPr txBox="1">
            <a:spLocks/>
          </p:cNvSpPr>
          <p:nvPr/>
        </p:nvSpPr>
        <p:spPr>
          <a:xfrm>
            <a:off x="1007165" y="4715699"/>
            <a:ext cx="3099353" cy="1325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endParaRPr lang="en-BE" sz="1200" dirty="0">
              <a:solidFill>
                <a:srgbClr val="141A4D"/>
              </a:solidFill>
              <a:latin typeface="Montserrat" pitchFamily="2" charset="77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42542E3-E24A-34D0-E231-559D2AE78910}"/>
              </a:ext>
            </a:extLst>
          </p:cNvPr>
          <p:cNvSpPr txBox="1">
            <a:spLocks/>
          </p:cNvSpPr>
          <p:nvPr/>
        </p:nvSpPr>
        <p:spPr>
          <a:xfrm>
            <a:off x="4553610" y="4713622"/>
            <a:ext cx="3099353" cy="1325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endParaRPr lang="en-BE" sz="1200" dirty="0">
              <a:solidFill>
                <a:srgbClr val="141A4D"/>
              </a:solidFill>
              <a:latin typeface="Montserrat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3239C1-C62C-17A1-D5CD-455B206188AE}"/>
              </a:ext>
            </a:extLst>
          </p:cNvPr>
          <p:cNvSpPr txBox="1">
            <a:spLocks/>
          </p:cNvSpPr>
          <p:nvPr/>
        </p:nvSpPr>
        <p:spPr>
          <a:xfrm>
            <a:off x="8117251" y="4715699"/>
            <a:ext cx="3099353" cy="1325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Lorem ipsum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dolor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sit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amet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consectetur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adipiscing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elit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sed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do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eiusmod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tempor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incididunt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ut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 labore et dolore magna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ontserrat" pitchFamily="2" charset="77"/>
              </a:rPr>
              <a:t>aliqua</a:t>
            </a:r>
            <a:endParaRPr lang="en-BE" sz="1200" dirty="0">
              <a:solidFill>
                <a:srgbClr val="141A4D"/>
              </a:solidFill>
              <a:latin typeface="Montserrat" pitchFamily="2" charset="77"/>
            </a:endParaRPr>
          </a:p>
        </p:txBody>
      </p:sp>
      <p:pic>
        <p:nvPicPr>
          <p:cNvPr id="12" name="Picture 11" descr="A group of people smiling for a selfie&#10;&#10;Description automatically generated">
            <a:extLst>
              <a:ext uri="{FF2B5EF4-FFF2-40B4-BE49-F238E27FC236}">
                <a16:creationId xmlns:a16="http://schemas.microsoft.com/office/drawing/2014/main" id="{320D8B12-6F02-37D0-070F-C1279EA12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2" r="34019" b="4437"/>
          <a:stretch/>
        </p:blipFill>
        <p:spPr>
          <a:xfrm>
            <a:off x="4692090" y="1905599"/>
            <a:ext cx="2809880" cy="2808023"/>
          </a:xfrm>
          <a:prstGeom prst="ellipse">
            <a:avLst/>
          </a:prstGeom>
        </p:spPr>
      </p:pic>
      <p:pic>
        <p:nvPicPr>
          <p:cNvPr id="14" name="Picture 13" descr="A person wearing headphones on a bicycle&#10;&#10;Description automatically generated">
            <a:extLst>
              <a:ext uri="{FF2B5EF4-FFF2-40B4-BE49-F238E27FC236}">
                <a16:creationId xmlns:a16="http://schemas.microsoft.com/office/drawing/2014/main" id="{05C0CCEB-7EE4-8727-90AE-A48083BD9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26" t="3225" r="21289" b="32654"/>
          <a:stretch/>
        </p:blipFill>
        <p:spPr>
          <a:xfrm>
            <a:off x="1154512" y="1910291"/>
            <a:ext cx="2804655" cy="2803332"/>
          </a:xfrm>
          <a:prstGeom prst="ellipse">
            <a:avLst/>
          </a:prstGeom>
        </p:spPr>
      </p:pic>
      <p:pic>
        <p:nvPicPr>
          <p:cNvPr id="16" name="Picture 15" descr="A person in a red sweater and yellow beret&#10;&#10;Description automatically generated">
            <a:extLst>
              <a:ext uri="{FF2B5EF4-FFF2-40B4-BE49-F238E27FC236}">
                <a16:creationId xmlns:a16="http://schemas.microsoft.com/office/drawing/2014/main" id="{377A0899-D1C0-99CC-43FE-F65E7F6F66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04" t="130" r="27704" b="20391"/>
          <a:stretch/>
        </p:blipFill>
        <p:spPr>
          <a:xfrm>
            <a:off x="8237504" y="1899438"/>
            <a:ext cx="2858843" cy="28662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378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miling for a selfie&#10;&#10;Description automatically generated">
            <a:extLst>
              <a:ext uri="{FF2B5EF4-FFF2-40B4-BE49-F238E27FC236}">
                <a16:creationId xmlns:a16="http://schemas.microsoft.com/office/drawing/2014/main" id="{9F86BDA9-9733-6D90-C471-9D7B4ECF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6" t="67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15D4E6-A6DB-50A6-1551-466FB325943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EABD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4F24D2-5F1B-8E2C-EBBA-F8DBDF87E9A1}"/>
              </a:ext>
            </a:extLst>
          </p:cNvPr>
          <p:cNvSpPr/>
          <p:nvPr/>
        </p:nvSpPr>
        <p:spPr>
          <a:xfrm>
            <a:off x="3793066" y="1126066"/>
            <a:ext cx="4605867" cy="4605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3800" b="1" dirty="0">
                <a:solidFill>
                  <a:srgbClr val="1EABD5"/>
                </a:solidFill>
                <a:latin typeface="Montserrat" pitchFamily="2" charset="77"/>
              </a:rPr>
              <a:t>Section title</a:t>
            </a:r>
          </a:p>
          <a:p>
            <a:pPr algn="ctr"/>
            <a:r>
              <a:rPr lang="en-GB" sz="3800" b="1" dirty="0">
                <a:solidFill>
                  <a:srgbClr val="1EABD5"/>
                </a:solidFill>
                <a:latin typeface="Montserrat" pitchFamily="2" charset="77"/>
              </a:rPr>
              <a:t>g</a:t>
            </a:r>
            <a:r>
              <a:rPr lang="en-BE" sz="3800" b="1" dirty="0">
                <a:solidFill>
                  <a:srgbClr val="1EABD5"/>
                </a:solidFill>
                <a:latin typeface="Montserrat" pitchFamily="2" charset="77"/>
              </a:rPr>
              <a:t>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AD32E7-FD7D-964F-9339-548E60DA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0" y="6282266"/>
            <a:ext cx="1716316" cy="3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8D2FE-BD48-3C19-7B2F-56AAD5C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30799" t="17375" b="4165"/>
          <a:stretch/>
        </p:blipFill>
        <p:spPr>
          <a:xfrm>
            <a:off x="0" y="-1"/>
            <a:ext cx="4305300" cy="6858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04E967D-19F4-3392-95AC-0DCF80022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32" y="716755"/>
            <a:ext cx="10527118" cy="826295"/>
          </a:xfrm>
        </p:spPr>
        <p:txBody>
          <a:bodyPr>
            <a:normAutofit/>
          </a:bodyPr>
          <a:lstStyle/>
          <a:p>
            <a:pPr algn="l"/>
            <a:r>
              <a:rPr lang="en-BE" b="1" dirty="0">
                <a:solidFill>
                  <a:srgbClr val="E3007C"/>
                </a:solidFill>
                <a:latin typeface="Montserrat SemiBold" pitchFamily="2" charset="77"/>
              </a:rPr>
              <a:t>Sample slide title</a:t>
            </a:r>
          </a:p>
          <a:p>
            <a:pPr algn="l"/>
            <a:r>
              <a:rPr lang="en-BE" sz="1200" dirty="0">
                <a:solidFill>
                  <a:srgbClr val="E3007C"/>
                </a:solidFill>
                <a:latin typeface="Montserrat" pitchFamily="2" charset="77"/>
              </a:rPr>
              <a:t>Circle with quote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DEE71-4283-61D5-A8F7-4D8D2915A39E}"/>
              </a:ext>
            </a:extLst>
          </p:cNvPr>
          <p:cNvSpPr/>
          <p:nvPr/>
        </p:nvSpPr>
        <p:spPr>
          <a:xfrm>
            <a:off x="3726392" y="1543050"/>
            <a:ext cx="4739215" cy="4739215"/>
          </a:xfrm>
          <a:prstGeom prst="ellipse">
            <a:avLst/>
          </a:prstGeom>
          <a:solidFill>
            <a:srgbClr val="14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b="1" dirty="0">
              <a:solidFill>
                <a:srgbClr val="E3007C"/>
              </a:solidFill>
              <a:effectLst/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0D0B-2448-FA9A-E307-4AD4EBC6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09" y="6282265"/>
            <a:ext cx="1716316" cy="364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0C4FE-D190-A9D4-79CB-5DB783F29DE7}"/>
              </a:ext>
            </a:extLst>
          </p:cNvPr>
          <p:cNvSpPr txBox="1"/>
          <p:nvPr/>
        </p:nvSpPr>
        <p:spPr>
          <a:xfrm>
            <a:off x="4661337" y="2337815"/>
            <a:ext cx="28693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E3007C"/>
                </a:solidFill>
                <a:effectLst/>
                <a:latin typeface="Montserrat" pitchFamily="2" charset="77"/>
              </a:rPr>
              <a:t>“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Ut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enim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ad minim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veniam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,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quis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nostrud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exercitation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ullamco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laboris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nisi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ut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aliquip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ex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ea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commodo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Montserrat" pitchFamily="2" charset="77"/>
              </a:rPr>
              <a:t>consequat</a:t>
            </a:r>
            <a:r>
              <a:rPr lang="en-GB" sz="1800" dirty="0">
                <a:solidFill>
                  <a:schemeClr val="bg1"/>
                </a:solidFill>
                <a:effectLst/>
                <a:latin typeface="Montserrat" pitchFamily="2" charset="77"/>
              </a:rPr>
              <a:t>.</a:t>
            </a:r>
          </a:p>
          <a:p>
            <a:pPr algn="ctr"/>
            <a:endParaRPr lang="en-GB" sz="1800" dirty="0">
              <a:solidFill>
                <a:schemeClr val="bg1"/>
              </a:solidFill>
              <a:effectLst/>
              <a:latin typeface="Montserrat" pitchFamily="2" charset="77"/>
            </a:endParaRPr>
          </a:p>
          <a:p>
            <a:pPr algn="ctr"/>
            <a:r>
              <a:rPr lang="en-GB" sz="5400" b="1" dirty="0">
                <a:solidFill>
                  <a:srgbClr val="E3007C"/>
                </a:solidFill>
                <a:latin typeface="Montserrat" pitchFamily="2" charset="77"/>
              </a:rPr>
              <a:t>”</a:t>
            </a:r>
            <a:endParaRPr lang="en-GB" sz="5400" b="1" dirty="0">
              <a:solidFill>
                <a:srgbClr val="E3007C"/>
              </a:solidFill>
              <a:effectLst/>
              <a:latin typeface="Montserrat" pitchFamily="2" charset="77"/>
            </a:endParaRP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43140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7355</TotalTime>
  <Words>472</Words>
  <Application>Microsoft Macintosh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SemiBold</vt:lpstr>
      <vt:lpstr>Office Theme</vt:lpstr>
      <vt:lpstr>Presentation title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Michaella – BRANDON &amp; BRANDA</dc:creator>
  <cp:lastModifiedBy>Michaella Enrique</cp:lastModifiedBy>
  <cp:revision>6</cp:revision>
  <dcterms:created xsi:type="dcterms:W3CDTF">2023-10-06T13:21:50Z</dcterms:created>
  <dcterms:modified xsi:type="dcterms:W3CDTF">2023-10-11T15:57:26Z</dcterms:modified>
</cp:coreProperties>
</file>